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4785-A4DE-4D54-831B-73E922EC7219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5AE22-6C29-4161-BE51-A16E922AF7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94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5AE22-6C29-4161-BE51-A16E922AF7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0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8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1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54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4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6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4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00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7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08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7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29000">
              <a:schemeClr val="accent1">
                <a:lumMod val="40000"/>
                <a:lumOff val="60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7188-8CBD-424A-961B-59CCE1D75707}" type="datetimeFigureOut">
              <a:rPr lang="ru-RU" smtClean="0"/>
              <a:t>07.08.2023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A759-C2CF-4B09-9A68-41078CF8C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3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696" y="213508"/>
            <a:ext cx="5829300" cy="288032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kk-KZ" altLang="ru-RU" sz="11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altLang="ru-RU" sz="11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418" y="683568"/>
            <a:ext cx="6861418" cy="864096"/>
          </a:xfrm>
          <a:noFill/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«Как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справиться с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апатией»</a:t>
            </a:r>
          </a:p>
          <a:p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(для </a:t>
            </a:r>
            <a:r>
              <a:rPr lang="ru-RU" sz="29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участников образовательного процесса)</a:t>
            </a:r>
            <a:endParaRPr lang="en-US" sz="29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5765" y="1549298"/>
            <a:ext cx="6398448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Начни с небольших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</a:t>
            </a:r>
          </a:p>
          <a:p>
            <a:endParaRPr lang="ru-RU" sz="1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Вряд ли сможешь пробежать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марафон, поэтому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бороться с апатией с небольших дел. К примеру, пока идешь из кухни в комнату, вернуть пару вещей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место.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9258" y="2706395"/>
            <a:ext cx="636525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Смена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обстановки</a:t>
            </a:r>
          </a:p>
          <a:p>
            <a:endParaRPr lang="ru-RU" sz="1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легко погрязнуть в негативных чувствах, если постоянно находишься в одной и той же обстановке. Поэтому стоит начать ее менять. Запланируй поход в кафе, парк</a:t>
            </a:r>
            <a:r>
              <a:rPr lang="kk-KZ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т д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0937" y="7257726"/>
            <a:ext cx="3887316" cy="1815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Создавай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настроение</a:t>
            </a:r>
          </a:p>
          <a:p>
            <a:endParaRPr lang="ru-RU" sz="1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 — это состояние, когда тебе все равно. У тебя не возникает эмоционального отклика на то, что происходит вокруг. И чтобы с этим справиться, важно начать создавать себе настроение,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даже если поначалу кажется, что это не поможет.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637" y="6000795"/>
            <a:ext cx="633670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Ограничь общение с теми, кто приносит 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</a:t>
            </a:r>
          </a:p>
          <a:p>
            <a:endParaRPr lang="ru-RU" sz="14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апатии стоит стараться привнести в свою жизнь положительные эмоции. Негатив, который получаешь от общения с некоторыми людьми, может только ухудшить твое состояние.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7747"/>
            <a:ext cx="6858000" cy="2116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4" y="7237058"/>
            <a:ext cx="404664" cy="3453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5" y="5938320"/>
            <a:ext cx="404664" cy="3453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83" y="2639512"/>
            <a:ext cx="404664" cy="34531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5" y="1467026"/>
            <a:ext cx="404664" cy="34531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3" y="7319020"/>
            <a:ext cx="2356787" cy="13480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975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720" y="115516"/>
            <a:ext cx="5596136" cy="389392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 ОБЛЫСЫ ӘКІМДІГІ БІЛІМ БАСҚАРМАСЫНЫҢ «ПСИХОЛОГИЯЛЫҚ ҚОЛДАУ ЖӘНЕ ҚОСЫМША БІЛІМ БЕРУ ӨҢІРЛІК ОРТАЛЫҒЫ» КММ </a:t>
            </a:r>
            <a:endParaRPr lang="ru-RU" sz="1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1561"/>
            <a:ext cx="6858000" cy="93610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ЖАДЫНАМА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қалай күресуге болады"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қатысушылары</a:t>
            </a:r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үшін)</a:t>
            </a:r>
            <a:endParaRPr lang="ru-RU" sz="29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581" y="1581325"/>
            <a:ext cx="645099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Кішкене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істерден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бастаңыз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марафонға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алмайсыз, сондықтан сіз кішігірім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істерден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күресуіңіз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керек. Мысалы, сіз ас үйден бөлмеге бара жатқанда, олардың орнына бірнеше затты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қайтарыңыз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564" y="2791119"/>
            <a:ext cx="6450994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Ортаны</a:t>
            </a:r>
            <a:r>
              <a:rPr lang="ru-RU" sz="1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үнемі бір ортада болсаңыз, жағымсыз сезімдерге батып кету өте оңай. Сондықтан оны өзгерте бастаған жөн.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саябаққа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және т. б.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саяхатты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жоспарлаңыз.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371" y="6093702"/>
            <a:ext cx="6473803" cy="11695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әкелетіндермен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қарым-қатынасты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шектеңіз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Апатиямен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өміріңізге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жағымды эмоциялар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әкелуге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тырысқан жөн. Кейбір адамдармен қарым-қатынастан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негатив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сіздің жағдайыңызды нашарлатуы мүмкін.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0374" y="7343950"/>
            <a:ext cx="4146738" cy="16004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 </a:t>
            </a:r>
            <a:r>
              <a:rPr lang="ru-RU" sz="1400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sz="1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Апатия 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бұл сізге мән бермейтін жағдай. Сізде айналада болып жатқан нәрсеге эмоционалды жауап жоқ. Мұнымен күресу үшін, бастапқыда бұл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көмектеспейтін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сияқты болса да, өзіңізге көңіл-күй </a:t>
            </a:r>
            <a:r>
              <a:rPr lang="ru-RU" sz="1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қалыптастыруды</a:t>
            </a: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бастау маңызды.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" y="3941931"/>
            <a:ext cx="6858000" cy="2116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9" y="0"/>
            <a:ext cx="993323" cy="100981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7308304"/>
            <a:ext cx="2808312" cy="183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0" y="1507787"/>
            <a:ext cx="404664" cy="3453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4" y="2743554"/>
            <a:ext cx="404664" cy="3453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" y="6048651"/>
            <a:ext cx="404664" cy="3453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594" b="91797" l="10222" r="90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2" y="7273974"/>
            <a:ext cx="404664" cy="34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38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327</Words>
  <Application>Microsoft Office PowerPoint</Application>
  <PresentationFormat>Экран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КГУ «РЕГИОНАЛЬНЫЙ ЦЕНТР ПСИХОЛОГИЧЕСКОЙ ПОДДЕРЖКИ  И ДОПОЛНИТЕЛЬНОГО ОБРАЗОВАНИЯ» УПРАВЛЕНИЯ ОБРАЗОВАНИЯ АКИМАТА КОСТАНАЙСКОЙ ОБЛАСТИ</vt:lpstr>
      <vt:lpstr>ҚОСТАНАЙ ОБЛЫСЫ ӘКІМДІГІ БІЛІМ БАСҚАРМАСЫНЫҢ «ПСИХОЛОГИЯЛЫҚ ҚОЛДАУ ЖӘНЕ ҚОСЫМША БІЛІМ БЕРУ ӨҢІРЛІК ОРТАЛЫҒЫ» КММ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TelefonDoveriya</dc:creator>
  <cp:lastModifiedBy>user</cp:lastModifiedBy>
  <cp:revision>7</cp:revision>
  <dcterms:created xsi:type="dcterms:W3CDTF">2023-08-05T10:27:15Z</dcterms:created>
  <dcterms:modified xsi:type="dcterms:W3CDTF">2023-08-07T03:48:45Z</dcterms:modified>
</cp:coreProperties>
</file>