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5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7.xml" ContentType="application/vnd.openxmlformats-officedocument.them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8.xml" ContentType="application/vnd.openxmlformats-officedocument.them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9.xml" ContentType="application/vnd.openxmlformats-officedocument.them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10.xml" ContentType="application/vnd.openxmlformats-officedocument.them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11.xml" ContentType="application/vnd.openxmlformats-officedocument.them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heme/theme12.xml" ContentType="application/vnd.openxmlformats-officedocument.theme+xml"/>
  <Override PartName="/ppt/tags/tag312.xml" ContentType="application/vnd.openxmlformats-officedocument.presentationml.tags+xml"/>
  <Override PartName="/ppt/notesSlides/notesSlide1.xml" ContentType="application/vnd.openxmlformats-officedocument.presentationml.notesSlide+xml"/>
  <Override PartName="/ppt/tags/tag313.xml" ContentType="application/vnd.openxmlformats-officedocument.presentationml.tags+xml"/>
  <Override PartName="/ppt/notesSlides/notesSlide2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.xml" ContentType="application/vnd.openxmlformats-officedocument.presentationml.notesSlide+xml"/>
  <Override PartName="/ppt/tags/tag318.xml" ContentType="application/vnd.openxmlformats-officedocument.presentationml.tags+xml"/>
  <Override PartName="/ppt/notesSlides/notesSlide4.xml" ContentType="application/vnd.openxmlformats-officedocument.presentationml.notesSlide+xml"/>
  <Override PartName="/ppt/tags/tag319.xml" ContentType="application/vnd.openxmlformats-officedocument.presentationml.tags+xml"/>
  <Override PartName="/ppt/notesSlides/notesSlide5.xml" ContentType="application/vnd.openxmlformats-officedocument.presentationml.notesSlide+xml"/>
  <Override PartName="/ppt/tags/tag320.xml" ContentType="application/vnd.openxmlformats-officedocument.presentationml.tags+xml"/>
  <Override PartName="/ppt/notesSlides/notesSlide6.xml" ContentType="application/vnd.openxmlformats-officedocument.presentationml.notesSlide+xml"/>
  <Override PartName="/ppt/tags/tag321.xml" ContentType="application/vnd.openxmlformats-officedocument.presentationml.tags+xml"/>
  <Override PartName="/ppt/notesSlides/notesSlide7.xml" ContentType="application/vnd.openxmlformats-officedocument.presentationml.notesSlide+xml"/>
  <Override PartName="/ppt/tags/tag322.xml" ContentType="application/vnd.openxmlformats-officedocument.presentationml.tags+xml"/>
  <Override PartName="/ppt/notesSlides/notesSlide8.xml" ContentType="application/vnd.openxmlformats-officedocument.presentationml.notesSlide+xml"/>
  <Override PartName="/ppt/tags/tag323.xml" ContentType="application/vnd.openxmlformats-officedocument.presentationml.tags+xml"/>
  <Override PartName="/ppt/notesSlides/notesSlide9.xml" ContentType="application/vnd.openxmlformats-officedocument.presentationml.notesSlide+xml"/>
  <Override PartName="/ppt/tags/tag324.xml" ContentType="application/vnd.openxmlformats-officedocument.presentationml.tags+xml"/>
  <Override PartName="/ppt/notesSlides/notesSlide10.xml" ContentType="application/vnd.openxmlformats-officedocument.presentationml.notesSlide+xml"/>
  <Override PartName="/ppt/tags/tag32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25" r:id="rId2"/>
    <p:sldMasterId id="2147483756" r:id="rId3"/>
    <p:sldMasterId id="2147483787" r:id="rId4"/>
    <p:sldMasterId id="2147483818" r:id="rId5"/>
    <p:sldMasterId id="2147483849" r:id="rId6"/>
    <p:sldMasterId id="2147483880" r:id="rId7"/>
    <p:sldMasterId id="2147483911" r:id="rId8"/>
    <p:sldMasterId id="2147483942" r:id="rId9"/>
    <p:sldMasterId id="2147483973" r:id="rId10"/>
    <p:sldMasterId id="2147484004" r:id="rId11"/>
  </p:sldMasterIdLst>
  <p:notesMasterIdLst>
    <p:notesMasterId r:id="rId28"/>
  </p:notesMasterIdLst>
  <p:sldIdLst>
    <p:sldId id="256" r:id="rId12"/>
    <p:sldId id="280" r:id="rId13"/>
    <p:sldId id="278" r:id="rId14"/>
    <p:sldId id="282" r:id="rId15"/>
    <p:sldId id="284" r:id="rId16"/>
    <p:sldId id="286" r:id="rId17"/>
    <p:sldId id="288" r:id="rId18"/>
    <p:sldId id="289" r:id="rId19"/>
    <p:sldId id="290" r:id="rId20"/>
    <p:sldId id="291" r:id="rId21"/>
    <p:sldId id="292" r:id="rId22"/>
    <p:sldId id="294" r:id="rId23"/>
    <p:sldId id="296" r:id="rId24"/>
    <p:sldId id="297" r:id="rId25"/>
    <p:sldId id="299" r:id="rId26"/>
    <p:sldId id="301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B632-E7E4-4DF6-84C2-1D7EF11C9F0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0AE2-A0B1-43E6-8F2C-B6902938D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3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0AE2-A0B1-43E6-8F2C-B6902938DE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1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8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1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EECAA-3C84-430A-95A1-B4F460996D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2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7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2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0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0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8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4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9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4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7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9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2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6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7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8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9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0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7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8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3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8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0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2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3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5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7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9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0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7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8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9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10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3568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846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6948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576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5066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0023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1639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711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3832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926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204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82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6104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1415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0652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11304372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432081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76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209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3724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591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142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48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2059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9376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1238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06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7513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134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38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6051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0702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57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7553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3391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515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8266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3739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062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9165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63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552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8047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78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041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8466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131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61172359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570951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2678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0731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0997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5479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3798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46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39006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6563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9467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860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4066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754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0432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3479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254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1255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9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45152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5994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5631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0012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4469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301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316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850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4565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74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55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3086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416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597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3868617"/>
      </p:ext>
    </p:extLst>
  </p:cSld>
  <p:clrMapOvr>
    <a:masterClrMapping/>
  </p:clrMapOvr>
  <p:transition spd="slow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0638"/>
      </p:ext>
    </p:extLst>
  </p:cSld>
  <p:clrMapOvr>
    <a:masterClrMapping/>
  </p:clrMapOvr>
  <p:transition spd="slow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61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3171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7032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6292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3479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47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8407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6936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610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6995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5613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0220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168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0156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520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9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38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0902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499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5001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3134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5932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8236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1465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346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5890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8834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96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954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2799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28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5712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35116720"/>
      </p:ext>
    </p:extLst>
  </p:cSld>
  <p:clrMapOvr>
    <a:masterClrMapping/>
  </p:clrMapOvr>
  <p:transition spd="slow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915483"/>
      </p:ext>
    </p:extLst>
  </p:cSld>
  <p:clrMapOvr>
    <a:masterClrMapping/>
  </p:clrMapOvr>
  <p:transition spd="slow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9393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75818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6386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594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4957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4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5036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72502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99029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0472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76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2667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487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7333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3247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5044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62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35312569"/>
      </p:ext>
    </p:extLst>
  </p:cSld>
  <p:clrMapOvr>
    <a:masterClrMapping/>
  </p:clrMapOvr>
  <p:transition spd="slow">
    <p:wip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0415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4327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3298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637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4662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4258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38266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727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2721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153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563769"/>
      </p:ext>
    </p:extLst>
  </p:cSld>
  <p:clrMapOvr>
    <a:masterClrMapping/>
  </p:clrMapOvr>
  <p:transition spd="slow">
    <p:wip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4437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3861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4268287"/>
      </p:ext>
    </p:extLst>
  </p:cSld>
  <p:clrMapOvr>
    <a:masterClrMapping/>
  </p:clrMapOvr>
  <p:transition spd="slow">
    <p:wip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099672"/>
      </p:ext>
    </p:extLst>
  </p:cSld>
  <p:clrMapOvr>
    <a:masterClrMapping/>
  </p:clrMapOvr>
  <p:transition spd="slow">
    <p:wip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6059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008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2845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1804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4770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239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4363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88701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357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93337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5846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3392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4079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81253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0133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6237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597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48594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5217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5659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3183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9765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88656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6465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8065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131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851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892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2526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705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13449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22090935"/>
      </p:ext>
    </p:extLst>
  </p:cSld>
  <p:clrMapOvr>
    <a:masterClrMapping/>
  </p:clrMapOvr>
  <p:transition spd="slow">
    <p:wip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508313"/>
      </p:ext>
    </p:extLst>
  </p:cSld>
  <p:clrMapOvr>
    <a:masterClrMapping/>
  </p:clrMapOvr>
  <p:transition spd="slow">
    <p:wip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97627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1976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5092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6517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41654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716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0036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1979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392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4777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69161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50468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0527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9490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25071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068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397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95088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511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60553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2519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93056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12337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3214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42496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27277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63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6503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81423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2879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97263633"/>
      </p:ext>
    </p:extLst>
  </p:cSld>
  <p:clrMapOvr>
    <a:masterClrMapping/>
  </p:clrMapOvr>
  <p:transition spd="slow">
    <p:wip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058971"/>
      </p:ext>
    </p:extLst>
  </p:cSld>
  <p:clrMapOvr>
    <a:masterClrMapping/>
  </p:clrMapOvr>
  <p:transition spd="slow">
    <p:wip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16887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98170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4317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96802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8154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0063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0847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4895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7226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25072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40227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357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0284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5819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289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53515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97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96539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98936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5732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88849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60632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37251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380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958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957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080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25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018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122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507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116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4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4447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93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346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8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694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786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87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008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674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4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8909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981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83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2248110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89890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946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858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807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724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465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81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1154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97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547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111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221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167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22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43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504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784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24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74573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695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4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54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434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39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38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4563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859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76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6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80936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133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418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9481030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56965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3024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113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829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857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193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20345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4773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5176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60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35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18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81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4591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42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460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18" Type="http://schemas.openxmlformats.org/officeDocument/2006/relationships/slideLayout" Target="../slideLayouts/slideLayout274.xml"/><Relationship Id="rId26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59.xml"/><Relationship Id="rId21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73.xml"/><Relationship Id="rId25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76.xml"/><Relationship Id="rId29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24" Type="http://schemas.openxmlformats.org/officeDocument/2006/relationships/slideLayout" Target="../slideLayouts/slideLayout280.xml"/><Relationship Id="rId32" Type="http://schemas.openxmlformats.org/officeDocument/2006/relationships/tags" Target="../tags/tag250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23" Type="http://schemas.openxmlformats.org/officeDocument/2006/relationships/slideLayout" Target="../slideLayouts/slideLayout279.xml"/><Relationship Id="rId28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66.xml"/><Relationship Id="rId19" Type="http://schemas.openxmlformats.org/officeDocument/2006/relationships/slideLayout" Target="../slideLayouts/slideLayout275.xml"/><Relationship Id="rId31" Type="http://schemas.openxmlformats.org/officeDocument/2006/relationships/theme" Target="../theme/theme10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Relationship Id="rId22" Type="http://schemas.openxmlformats.org/officeDocument/2006/relationships/slideLayout" Target="../slideLayouts/slideLayout278.xml"/><Relationship Id="rId27" Type="http://schemas.openxmlformats.org/officeDocument/2006/relationships/slideLayout" Target="../slideLayouts/slideLayout283.xml"/><Relationship Id="rId30" Type="http://schemas.openxmlformats.org/officeDocument/2006/relationships/slideLayout" Target="../slideLayouts/slideLayout2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18" Type="http://schemas.openxmlformats.org/officeDocument/2006/relationships/slideLayout" Target="../slideLayouts/slideLayout304.xml"/><Relationship Id="rId26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289.xml"/><Relationship Id="rId21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17" Type="http://schemas.openxmlformats.org/officeDocument/2006/relationships/slideLayout" Target="../slideLayouts/slideLayout303.xml"/><Relationship Id="rId25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288.xml"/><Relationship Id="rId16" Type="http://schemas.openxmlformats.org/officeDocument/2006/relationships/slideLayout" Target="../slideLayouts/slideLayout302.xml"/><Relationship Id="rId20" Type="http://schemas.openxmlformats.org/officeDocument/2006/relationships/slideLayout" Target="../slideLayouts/slideLayout306.xml"/><Relationship Id="rId29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24" Type="http://schemas.openxmlformats.org/officeDocument/2006/relationships/slideLayout" Target="../slideLayouts/slideLayout310.xml"/><Relationship Id="rId32" Type="http://schemas.openxmlformats.org/officeDocument/2006/relationships/tags" Target="../tags/tag281.xml"/><Relationship Id="rId5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301.xml"/><Relationship Id="rId23" Type="http://schemas.openxmlformats.org/officeDocument/2006/relationships/slideLayout" Target="../slideLayouts/slideLayout309.xml"/><Relationship Id="rId28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296.xml"/><Relationship Id="rId19" Type="http://schemas.openxmlformats.org/officeDocument/2006/relationships/slideLayout" Target="../slideLayouts/slideLayout305.xml"/><Relationship Id="rId31" Type="http://schemas.openxmlformats.org/officeDocument/2006/relationships/theme" Target="../theme/theme11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300.xml"/><Relationship Id="rId22" Type="http://schemas.openxmlformats.org/officeDocument/2006/relationships/slideLayout" Target="../slideLayouts/slideLayout308.xml"/><Relationship Id="rId27" Type="http://schemas.openxmlformats.org/officeDocument/2006/relationships/slideLayout" Target="../slideLayouts/slideLayout313.xml"/><Relationship Id="rId30" Type="http://schemas.openxmlformats.org/officeDocument/2006/relationships/slideLayout" Target="../slideLayouts/slideLayout3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ags" Target="../tags/tag3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tags" Target="../tags/tag64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tags" Target="../tags/tag95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tags" Target="../tags/tag126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tags" Target="../tags/tag15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29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tags" Target="../tags/tag188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26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29.xml"/><Relationship Id="rId21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5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246.xml"/><Relationship Id="rId29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24" Type="http://schemas.openxmlformats.org/officeDocument/2006/relationships/slideLayout" Target="../slideLayouts/slideLayout250.xml"/><Relationship Id="rId32" Type="http://schemas.openxmlformats.org/officeDocument/2006/relationships/tags" Target="../tags/tag219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23" Type="http://schemas.openxmlformats.org/officeDocument/2006/relationships/slideLayout" Target="../slideLayouts/slideLayout249.xml"/><Relationship Id="rId28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36.xml"/><Relationship Id="rId19" Type="http://schemas.openxmlformats.org/officeDocument/2006/relationships/slideLayout" Target="../slideLayouts/slideLayout245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Relationship Id="rId22" Type="http://schemas.openxmlformats.org/officeDocument/2006/relationships/slideLayout" Target="../slideLayouts/slideLayout248.xml"/><Relationship Id="rId27" Type="http://schemas.openxmlformats.org/officeDocument/2006/relationships/slideLayout" Target="../slideLayouts/slideLayout253.xml"/><Relationship Id="rId30" Type="http://schemas.openxmlformats.org/officeDocument/2006/relationships/slideLayout" Target="../slideLayouts/slideLayout2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06F0-4245-4851-8D06-D9A4353D996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2CF6B3-45F9-44EA-93EA-623D9E5E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0168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3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8796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8940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209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2622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7207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405406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5987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  <p:sldLayoutId id="2147483909" r:id="rId29"/>
    <p:sldLayoutId id="2147483910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96824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054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  <p:sldLayoutId id="2147483966" r:id="rId24"/>
    <p:sldLayoutId id="2147483967" r:id="rId25"/>
    <p:sldLayoutId id="2147483968" r:id="rId26"/>
    <p:sldLayoutId id="2147483969" r:id="rId27"/>
    <p:sldLayoutId id="2147483970" r:id="rId28"/>
    <p:sldLayoutId id="2147483971" r:id="rId29"/>
    <p:sldLayoutId id="2147483972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8.xml"/><Relationship Id="rId1" Type="http://schemas.openxmlformats.org/officeDocument/2006/relationships/tags" Target="../tags/tag32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32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0.xml"/><Relationship Id="rId1" Type="http://schemas.openxmlformats.org/officeDocument/2006/relationships/tags" Target="../tags/tag324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6.xml"/><Relationship Id="rId1" Type="http://schemas.openxmlformats.org/officeDocument/2006/relationships/tags" Target="../tags/tag325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16.xml"/><Relationship Id="rId7" Type="http://schemas.openxmlformats.org/officeDocument/2006/relationships/image" Target="../media/image5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4.png"/><Relationship Id="rId4" Type="http://schemas.openxmlformats.org/officeDocument/2006/relationships/tags" Target="../tags/tag317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4.xml"/><Relationship Id="rId1" Type="http://schemas.openxmlformats.org/officeDocument/2006/relationships/tags" Target="../tags/tag3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1.xml"/><Relationship Id="rId1" Type="http://schemas.openxmlformats.org/officeDocument/2006/relationships/tags" Target="../tags/tag3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5.xml"/><Relationship Id="rId1" Type="http://schemas.openxmlformats.org/officeDocument/2006/relationships/tags" Target="../tags/tag32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331267"/>
            <a:ext cx="9311640" cy="316270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«Қостанай педагогикалық колледжі» КМҚК</a:t>
            </a:r>
            <a:b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әкімдігінің білім басқармасы</a:t>
            </a:r>
            <a:b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 педагог,  жазушы, этнограф, фольклортанушы, қоғам қайраткері Ыбырай Алтынсаринге арналған педагогикалық оқулар </a:t>
            </a:r>
            <a:r>
              <a:rPr lang="kk-KZ" sz="1800" b="1" kern="1200">
                <a:solidFill>
                  <a:srgbClr val="161E22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kk-KZ" sz="1800" b="1" kern="1200">
                <a:solidFill>
                  <a:srgbClr val="161E22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Жас ұрпақты тәрбиелеуде қазақ халқынның тиімді және пайдалы салт-дәстүрлері мен мақал- мәтелдерді қолданудың маңызы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6509" y="3356812"/>
            <a:ext cx="9144000" cy="1655762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Студенттің аты-жөні (толық),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Сагимбаева Маржан Серікқызы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М-41 тобының студенті  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 жетекшінің аты-жөні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(толығымен), лауазымы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Елеусизова Диана Аллабергеновна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МиИТ</a:t>
            </a:r>
            <a:r>
              <a:rPr lang="kk-KZ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кафедрасынның оқытушысы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Қостанай, 2020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194107"/>
            <a:ext cx="1274618" cy="1274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012210"/>
      </p:ext>
    </p:extLst>
  </p:cSld>
  <p:clrMapOvr>
    <a:masterClrMapping/>
  </p:clrMapOvr>
  <p:transition spd="slow" advTm="3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471056" y="1551710"/>
            <a:ext cx="3643744" cy="4560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туғаннан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туылғаннан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босанған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кеңестеріне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6427" y="217416"/>
            <a:ext cx="9663755" cy="1136791"/>
          </a:xfrm>
        </p:spPr>
        <p:txBody>
          <a:bodyPr/>
          <a:lstStyle/>
          <a:p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балаларға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қамқорлық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болашағына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1" y="1380187"/>
            <a:ext cx="7870618" cy="48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51" y="106013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6433489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95" y="6433489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70" y="6433489"/>
            <a:ext cx="4105275" cy="342900"/>
          </a:xfrm>
          <a:prstGeom prst="rect">
            <a:avLst/>
          </a:prstGeom>
        </p:spPr>
      </p:pic>
      <p:sp>
        <p:nvSpPr>
          <p:cNvPr id="2" name="Мультимедиа 1"/>
          <p:cNvSpPr>
            <a:spLocks noGrp="1"/>
          </p:cNvSpPr>
          <p:nvPr>
            <p:ph type="media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652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отбасыларындағы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7-10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балаларға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баулу: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киіміңізге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аулада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шаруасын орындау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жұмысына тарту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7" y="1445427"/>
            <a:ext cx="7870618" cy="48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51" y="51954"/>
            <a:ext cx="1274174" cy="1274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6515100"/>
            <a:ext cx="4105275" cy="34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6515100"/>
            <a:ext cx="4105275" cy="342900"/>
          </a:xfrm>
          <a:prstGeom prst="rect">
            <a:avLst/>
          </a:prstGeom>
        </p:spPr>
      </p:pic>
      <p:sp>
        <p:nvSpPr>
          <p:cNvPr id="2" name="Мультимедиа 1"/>
          <p:cNvSpPr>
            <a:spLocks noGrp="1"/>
          </p:cNvSpPr>
          <p:nvPr>
            <p:ph type="media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4729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>
          <a:xfrm>
            <a:off x="1330218" y="3868636"/>
            <a:ext cx="7962278" cy="1655762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жұртшылық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мәтелдердің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бөлімі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 2"/>
          <p:cNvSpPr/>
          <p:nvPr/>
        </p:nvSpPr>
        <p:spPr>
          <a:xfrm>
            <a:off x="1401613" y="2081111"/>
            <a:ext cx="4915847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349" y="220457"/>
            <a:ext cx="1274174" cy="1274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half" idx="2"/>
          </p:nvPr>
        </p:nvSpPr>
        <p:spPr>
          <a:xfrm>
            <a:off x="5550522" y="1941917"/>
            <a:ext cx="5803277" cy="3281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мақал-мәтелдерінің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А.Байтұрсынұлы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тақпаққа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салт-санасына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Тақпақтан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кесегімен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белгілі-белгілі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5550522" y="135884"/>
            <a:ext cx="5803277" cy="113679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Байтұрсынов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484" y="67192"/>
            <a:ext cx="1274174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663" y="6534267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939" y="6534267"/>
            <a:ext cx="3234062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50522" y="1941917"/>
            <a:ext cx="5803277" cy="29903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Мақал-мәтелдер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аузында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төңкерісіне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1879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Орынборда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1906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хрестоматиясының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мақал-мәтелдер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Алтынсарин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712" y="-16739"/>
            <a:ext cx="1274174" cy="127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63" y="6515099"/>
            <a:ext cx="4105275" cy="34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939" y="6515100"/>
            <a:ext cx="3234062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quarter" idx="24"/>
          </p:nvPr>
        </p:nvSpPr>
        <p:spPr>
          <a:xfrm>
            <a:off x="7294814" y="5077670"/>
            <a:ext cx="4320000" cy="648000"/>
          </a:xfrm>
        </p:spPr>
        <p:txBody>
          <a:bodyPr/>
          <a:lstStyle/>
          <a:p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Отан, туған жер, елге байланысты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6" name="Текст  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 байланысты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және адамның қасиеттеріне байланысты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Текст 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Төрт-түлікке байланысты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және тәрбиеге байланысты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Текст  1"/>
          <p:cNvSpPr txBox="1"/>
          <p:nvPr/>
        </p:nvSpPr>
        <p:spPr>
          <a:xfrm>
            <a:off x="6584084" y="4985762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Текст  2"/>
          <p:cNvSpPr txBox="1"/>
          <p:nvPr/>
        </p:nvSpPr>
        <p:spPr>
          <a:xfrm>
            <a:off x="6584084" y="3893377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Текст  3"/>
          <p:cNvSpPr txBox="1"/>
          <p:nvPr/>
        </p:nvSpPr>
        <p:spPr>
          <a:xfrm>
            <a:off x="6584084" y="2824471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Текст  4"/>
          <p:cNvSpPr txBox="1"/>
          <p:nvPr/>
        </p:nvSpPr>
        <p:spPr>
          <a:xfrm>
            <a:off x="932812" y="4985762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Текст  5"/>
          <p:cNvSpPr txBox="1"/>
          <p:nvPr/>
        </p:nvSpPr>
        <p:spPr>
          <a:xfrm>
            <a:off x="932812" y="3893377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Текст  6"/>
          <p:cNvSpPr txBox="1"/>
          <p:nvPr/>
        </p:nvSpPr>
        <p:spPr>
          <a:xfrm>
            <a:off x="932812" y="2824471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 мәтелдердің түрлері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714" y="203219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6515100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1" y="6515100"/>
            <a:ext cx="3981450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8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664911" y="4413994"/>
            <a:ext cx="10557375" cy="240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1.Адамгершілікке т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рбиелеу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3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2.Көп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мылжың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3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3.Жақсы ой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жетелейді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3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4.Аз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қиынсынсаң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боласың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қылмасаң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3000"/>
              </a:lnSpc>
              <a:spcBef>
                <a:spcPts val="450"/>
              </a:spcBef>
              <a:spcAft>
                <a:spcPts val="450"/>
              </a:spcAft>
            </a:pPr>
            <a:endParaRPr lang="en-US" dirty="0"/>
          </a:p>
        </p:txBody>
      </p:sp>
      <p:sp>
        <p:nvSpPr>
          <p:cNvPr id="7" name="Прямоугольник  1"/>
          <p:cNvSpPr/>
          <p:nvPr/>
        </p:nvSpPr>
        <p:spPr>
          <a:xfrm>
            <a:off x="817312" y="4368275"/>
            <a:ext cx="802324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Алтынсариннің мақал- мәтелдері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42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600" y="173404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" y="6458015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889" y="6458015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507" y="6458015"/>
            <a:ext cx="3703494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 1"/>
          <p:cNvSpPr>
            <a:spLocks noGrp="1"/>
          </p:cNvSpPr>
          <p:nvPr>
            <p:ph type="body" sz="quarter" idx="14"/>
          </p:nvPr>
        </p:nvSpPr>
        <p:spPr>
          <a:xfrm>
            <a:off x="7314847" y="5401407"/>
            <a:ext cx="4288169" cy="412421"/>
          </a:xfrm>
        </p:spPr>
        <p:txBody>
          <a:bodyPr/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Алтынсарин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-қазақтың аса көрнекті ағартушы-педагогы, жазушы, этнограф, фольклоршы, қоғам қайраткері.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жолдасын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сыйлауға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үйретуден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Текст  1"/>
          <p:cNvSpPr txBox="1"/>
          <p:nvPr/>
        </p:nvSpPr>
        <p:spPr>
          <a:xfrm>
            <a:off x="1558129" y="3907816"/>
            <a:ext cx="56111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Dotum" panose="020B0600000101010101" pitchFamily="34" charset="-127"/>
                <a:cs typeface="Open Sans" panose="020B0606030504020204" pitchFamily="34" charset="0"/>
              </a:rPr>
              <a:t>“</a:t>
            </a:r>
            <a:endParaRPr lang="ru-RU" sz="8625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  <a:ea typeface="Dotum" panose="020B0600000101010101" pitchFamily="34" charset="-127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61" b="9961"/>
          <a:stretch>
            <a:fillRect/>
          </a:stretch>
        </p:blipFill>
        <p:spPr>
          <a:xfrm>
            <a:off x="4182261" y="361827"/>
            <a:ext cx="4055406" cy="3981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623" y="173404"/>
            <a:ext cx="1274174" cy="1274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275" y="6515100"/>
            <a:ext cx="4105275" cy="342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667" y="6515100"/>
            <a:ext cx="3954333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4396955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6732" y="3280113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133950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>
          <a:xfrm>
            <a:off x="1417737" y="4000396"/>
            <a:ext cx="5798607" cy="2760622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Ыбырай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ртт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ктісі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ртт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>
          <a:xfrm>
            <a:off x="1417737" y="2839886"/>
            <a:ext cx="5798607" cy="793119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Ыбырай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>
          <a:xfrm>
            <a:off x="1417738" y="1765717"/>
            <a:ext cx="5798607" cy="1074169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Ыбырай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647" y="5439890"/>
            <a:ext cx="335309" cy="341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732" y="6145120"/>
            <a:ext cx="335309" cy="341406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1627" y="0"/>
            <a:ext cx="4010373" cy="687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0622" y="51954"/>
            <a:ext cx="1274174" cy="12741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357"/>
            <a:ext cx="4105275" cy="342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352" y="3027"/>
            <a:ext cx="4105275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 4"/>
          <p:cNvGrpSpPr/>
          <p:nvPr/>
        </p:nvGrpSpPr>
        <p:grpSpPr>
          <a:xfrm>
            <a:off x="892597" y="3427604"/>
            <a:ext cx="6153495" cy="1669198"/>
            <a:chOff x="909439" y="2101091"/>
            <a:chExt cx="6153495" cy="611814"/>
          </a:xfrm>
        </p:grpSpPr>
        <p:sp>
          <p:nvSpPr>
            <p:cNvPr id="21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 5"/>
          <p:cNvGrpSpPr/>
          <p:nvPr/>
        </p:nvGrpSpPr>
        <p:grpSpPr>
          <a:xfrm>
            <a:off x="909439" y="1313123"/>
            <a:ext cx="6153495" cy="1808776"/>
            <a:chOff x="909439" y="2101091"/>
            <a:chExt cx="6153495" cy="611814"/>
          </a:xfrm>
        </p:grpSpPr>
        <p:sp>
          <p:nvSpPr>
            <p:cNvPr id="11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 4"/>
          <p:cNvSpPr>
            <a:spLocks noGrp="1"/>
          </p:cNvSpPr>
          <p:nvPr>
            <p:ph type="body" sz="quarter" idx="32"/>
          </p:nvPr>
        </p:nvSpPr>
        <p:spPr>
          <a:xfrm>
            <a:off x="892597" y="3596436"/>
            <a:ext cx="6136653" cy="128481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 5"/>
          <p:cNvSpPr>
            <a:spLocks noGrp="1"/>
          </p:cNvSpPr>
          <p:nvPr>
            <p:ph type="body" sz="quarter" idx="31"/>
          </p:nvPr>
        </p:nvSpPr>
        <p:spPr>
          <a:xfrm>
            <a:off x="909439" y="1481955"/>
            <a:ext cx="6153495" cy="102265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826" y="70757"/>
            <a:ext cx="1274174" cy="12741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" y="0"/>
            <a:ext cx="4105275" cy="342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527" y="-2792"/>
            <a:ext cx="4105275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4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826" y="-16739"/>
            <a:ext cx="1274174" cy="1274174"/>
          </a:xfrm>
          <a:prstGeom prst="rect">
            <a:avLst/>
          </a:prstGeom>
        </p:spPr>
      </p:pic>
      <p:sp>
        <p:nvSpPr>
          <p:cNvPr id="13" name="Текст 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 дүниеге келгеннен кейін жас ананың анасы қонаққа келеді. Анасы бала күтіміне байланысты кеңістер береді.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Прямоугольник  1"/>
          <p:cNvSpPr/>
          <p:nvPr/>
        </p:nvSpPr>
        <p:spPr>
          <a:xfrm>
            <a:off x="8784580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Текст 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kk-KZ" dirty="0"/>
              <a:t>Сүйінші рәсімі 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рәсімі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Прямоугольник  2"/>
          <p:cNvSpPr/>
          <p:nvPr/>
        </p:nvSpPr>
        <p:spPr>
          <a:xfrm>
            <a:off x="3383653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err="1"/>
              <a:t>Бесікке</a:t>
            </a:r>
            <a:r>
              <a:rPr lang="ru-RU" dirty="0"/>
              <a:t> салу </a:t>
            </a:r>
          </a:p>
          <a:p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Прямоугольник  3"/>
          <p:cNvSpPr/>
          <p:nvPr/>
        </p:nvSpPr>
        <p:spPr>
          <a:xfrm>
            <a:off x="8817655" y="228824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err="1"/>
              <a:t>Тұсаукесер</a:t>
            </a:r>
            <a:endParaRPr lang="ru-RU" dirty="0"/>
          </a:p>
          <a:p>
            <a:endParaRPr lang="ru-RU" dirty="0"/>
          </a:p>
        </p:txBody>
      </p:sp>
      <p:sp>
        <p:nvSpPr>
          <p:cNvPr id="9" name="Текст 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Прямоугольник  4"/>
          <p:cNvSpPr/>
          <p:nvPr/>
        </p:nvSpPr>
        <p:spPr>
          <a:xfrm>
            <a:off x="3383653" y="228824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Текст 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kk-KZ" dirty="0">
                <a:cs typeface="Times New Roman" panose="02020603050405020304" pitchFamily="18" charset="0"/>
              </a:rPr>
              <a:t>Бата беру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>
          <a:xfrm>
            <a:off x="360451" y="149968"/>
            <a:ext cx="10557375" cy="11367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халқынның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811" y="6515100"/>
            <a:ext cx="4105275" cy="3429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097" y="6515100"/>
            <a:ext cx="4105275" cy="3429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372" y="6527398"/>
            <a:ext cx="4105275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18982"/>
              </p:ext>
            </p:extLst>
          </p:nvPr>
        </p:nvGraphicFramePr>
        <p:xfrm>
          <a:off x="180109" y="1637027"/>
          <a:ext cx="11734799" cy="526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8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4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Құрмет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Үлкендерді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құрметтеу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ата-бабаларды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құрметтеу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буын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өкілдеріне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қамқорлық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847">
                <a:tc>
                  <a:txBody>
                    <a:bodyPr/>
                    <a:lstStyle/>
                    <a:p>
                      <a:r>
                        <a:rPr lang="kk-KZ" sz="1800" b="1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kk-KZ" sz="1800" b="1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өміріндегі әртүрлі кезеңдерге байланысты отбасылық дәстүрлер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сұраныспен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үйлесімді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сүйіспеншілік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қамқорлықтың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көрінісі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Еңбекке</a:t>
                      </a:r>
                      <a:r>
                        <a:rPr lang="kk-KZ" sz="1800" b="1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қызмет баулу 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8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8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8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800" b="1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Ұжыммен</a:t>
                      </a:r>
                      <a:r>
                        <a:rPr lang="kk-KZ" sz="1800" b="1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жұмыс жасау</a:t>
                      </a:r>
                    </a:p>
                    <a:p>
                      <a:endParaRPr lang="kk-KZ" sz="1800" b="1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800" b="1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Қоршаған ортаға қамқоршылық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еңбегімен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жасалған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құндылықтарға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адамгершілік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қатынасы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сияқты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қасиеттерді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баулу;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Мейірімділік,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жауаптылық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ұжымдық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өзара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Қоршаған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табиғат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әлеміне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ұқыпты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38" marR="81638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Заголовок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Халықтық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826" y="120644"/>
            <a:ext cx="1274174" cy="1274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8182"/>
            <a:ext cx="4105275" cy="34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6438182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0" y="6438182"/>
            <a:ext cx="4105275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5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/>
          </p:nvPr>
        </p:nvSpPr>
        <p:spPr>
          <a:xfrm>
            <a:off x="796427" y="2264902"/>
            <a:ext cx="4653762" cy="36267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Үлкендерге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өскелең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табысқа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беделіне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балаларға: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ақсақалдың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бал»,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ақсақалдың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ағашқа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сүйеніп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"/>
          <p:cNvSpPr>
            <a:spLocks noGrp="1"/>
          </p:cNvSpPr>
          <p:nvPr>
            <p:ph type="title"/>
          </p:nvPr>
        </p:nvSpPr>
        <p:spPr>
          <a:xfrm>
            <a:off x="796427" y="120646"/>
            <a:ext cx="8001209" cy="1136791"/>
          </a:xfrm>
        </p:spPr>
        <p:txBody>
          <a:bodyPr/>
          <a:lstStyle/>
          <a:p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дәстүрінде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үлкендерді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 1"/>
          <p:cNvSpPr/>
          <p:nvPr/>
        </p:nvSpPr>
        <p:spPr>
          <a:xfrm>
            <a:off x="928107" y="1581675"/>
            <a:ext cx="786952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583" y="120646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6515100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0" y="6515100"/>
            <a:ext cx="4105275" cy="342900"/>
          </a:xfrm>
          <a:prstGeom prst="rect">
            <a:avLst/>
          </a:prstGeom>
        </p:spPr>
      </p:pic>
      <p:sp>
        <p:nvSpPr>
          <p:cNvPr id="4" name="Мультимедиа 3"/>
          <p:cNvSpPr>
            <a:spLocks noGrp="1"/>
          </p:cNvSpPr>
          <p:nvPr>
            <p:ph type="media" sz="quarter" idx="20"/>
          </p:nvPr>
        </p:nvSpPr>
        <p:spPr/>
      </p:sp>
    </p:spTree>
    <p:custDataLst>
      <p:tags r:id="rId1"/>
    </p:custDataLst>
    <p:extLst>
      <p:ext uri="{BB962C8B-B14F-4D97-AF65-F5344CB8AC3E}">
        <p14:creationId xmlns:p14="http://schemas.microsoft.com/office/powerpoint/2010/main" val="25090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796427" y="1937217"/>
            <a:ext cx="3494591" cy="43579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көшпенділердің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ұмтылысына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шежіресін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Руды жалғастыру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6427" y="1530739"/>
            <a:ext cx="10245646" cy="4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715" y="120646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6515100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6515100"/>
            <a:ext cx="4105275" cy="342900"/>
          </a:xfrm>
          <a:prstGeom prst="rect">
            <a:avLst/>
          </a:prstGeom>
        </p:spPr>
      </p:pic>
      <p:sp>
        <p:nvSpPr>
          <p:cNvPr id="2" name="Мультимедиа 1"/>
          <p:cNvSpPr>
            <a:spLocks noGrp="1"/>
          </p:cNvSpPr>
          <p:nvPr>
            <p:ph type="media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5475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қамқорлықтың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байқаймыз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күтімді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қарттарға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тәтті-дәмділер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көтерер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7" y="1545976"/>
            <a:ext cx="7870618" cy="48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42" y="127533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4105275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6533231"/>
            <a:ext cx="4105275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6514499"/>
            <a:ext cx="4105275" cy="342900"/>
          </a:xfrm>
          <a:prstGeom prst="rect">
            <a:avLst/>
          </a:prstGeom>
        </p:spPr>
      </p:pic>
      <p:sp>
        <p:nvSpPr>
          <p:cNvPr id="2" name="Мультимедиа 1"/>
          <p:cNvSpPr>
            <a:spLocks noGrp="1"/>
          </p:cNvSpPr>
          <p:nvPr>
            <p:ph type="media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4862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C2FDB98-4D4A-42FF-BAA0-71D6419E2BA4}"/>
  <p:tag name="ISPRING_RESOURCE_FOLDER" val="C:\Users\Lenovo\Desktop\Доклад 26 сентября\Сагимбаева Маржан М41 тобы\"/>
  <p:tag name="ISPRING_PRESENTATION_PATH" val="C:\Users\Lenovo\Desktop\Доклад 26 сентября\Сагимбаева Маржан М41 тобы.pptx"/>
  <p:tag name="ISPRING_PROJECT_VERSION" val="9.3"/>
  <p:tag name="ISPRING_PROJECT_FOLDER_UPDATED" val="1"/>
  <p:tag name="ISPRING_SCREEN_RECS_UPDATED" val="C:\Users\Lenovo\Desktop\Доклад 26 сентября\Сагимбаева Маржан М41 тобы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30"/>
  <p:tag name="ISPRING_SLIDE_INDENT_LEVEL" val="0"/>
  <p:tag name="ISPRING_CUSTOM_TIMING_USED" val="0"/>
  <p:tag name="ISPRING_PLAYER_LAYOUT_TYPE" val="NoSideba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0.xml><?xml version="1.0" encoding="utf-8"?>
<a:theme xmlns:a="http://schemas.openxmlformats.org/drawingml/2006/main" name="8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11.xml><?xml version="1.0" encoding="utf-8"?>
<a:theme xmlns:a="http://schemas.openxmlformats.org/drawingml/2006/main" name="9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4.xml><?xml version="1.0" encoding="utf-8"?>
<a:theme xmlns:a="http://schemas.openxmlformats.org/drawingml/2006/main" name="2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5.xml><?xml version="1.0" encoding="utf-8"?>
<a:theme xmlns:a="http://schemas.openxmlformats.org/drawingml/2006/main" name="3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6.xml><?xml version="1.0" encoding="utf-8"?>
<a:theme xmlns:a="http://schemas.openxmlformats.org/drawingml/2006/main" name="4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7.xml><?xml version="1.0" encoding="utf-8"?>
<a:theme xmlns:a="http://schemas.openxmlformats.org/drawingml/2006/main" name="5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8.xml><?xml version="1.0" encoding="utf-8"?>
<a:theme xmlns:a="http://schemas.openxmlformats.org/drawingml/2006/main" name="6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9.xml><?xml version="1.0" encoding="utf-8"?>
<a:theme xmlns:a="http://schemas.openxmlformats.org/drawingml/2006/main" name="7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797</Words>
  <Application>Microsoft Office PowerPoint</Application>
  <PresentationFormat>Широкоэкранный</PresentationFormat>
  <Paragraphs>98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39" baseType="lpstr">
      <vt:lpstr>Dotum</vt:lpstr>
      <vt:lpstr>Arial</vt:lpstr>
      <vt:lpstr>Calibri</vt:lpstr>
      <vt:lpstr>Georgia</vt:lpstr>
      <vt:lpstr>Open Sans</vt:lpstr>
      <vt:lpstr>Open Sans Semibold</vt:lpstr>
      <vt:lpstr>Segoe UI</vt:lpstr>
      <vt:lpstr>Segoe UI Semibold</vt:lpstr>
      <vt:lpstr>Times New Roman</vt:lpstr>
      <vt:lpstr>Trebuchet MS</vt:lpstr>
      <vt:lpstr>Wingdings</vt:lpstr>
      <vt:lpstr>Wingdings 3</vt:lpstr>
      <vt:lpstr>Грань</vt:lpstr>
      <vt:lpstr>1_Theme</vt:lpstr>
      <vt:lpstr>Theme</vt:lpstr>
      <vt:lpstr>2_Theme</vt:lpstr>
      <vt:lpstr>3_Theme</vt:lpstr>
      <vt:lpstr>4_Theme</vt:lpstr>
      <vt:lpstr>5_Theme</vt:lpstr>
      <vt:lpstr>6_Theme</vt:lpstr>
      <vt:lpstr>7_Theme</vt:lpstr>
      <vt:lpstr>8_Theme</vt:lpstr>
      <vt:lpstr>9_Theme</vt:lpstr>
      <vt:lpstr>«Қостанай педагогикалық колледжі» КМҚК Қостанай облысы әкімдігінің білім басқармасы   Жаңашыл педагог,  жазушы, этнограф, фольклортанушы, қоғам қайраткері Ыбырай Алтынсаринге арналған педагогикалық оқулар    Тақырыбы: Жас ұрпақты тәрбиелеуде қазақ халқынның тиімді және пайдалы салт-дәстүрлері мен мақал- мәтелдерді қолданудың маңызы. </vt:lpstr>
      <vt:lpstr>Презентация PowerPoint</vt:lpstr>
      <vt:lpstr>Тақырып туралы негізгі мәліметтер</vt:lpstr>
      <vt:lpstr>Мазмұны: </vt:lpstr>
      <vt:lpstr>Жас ұрпақты тәрбиелеуде қазақ халқынның тиімді және пайдалы салт-дәстүрлері</vt:lpstr>
      <vt:lpstr>Халықтық тәрбие жүйесінің негізгі бағыттары:</vt:lpstr>
      <vt:lpstr>Қазақ дәстүрінде ең маңызды орынды үлкендерді құрметтеу сияқты дәстүр алады. </vt:lpstr>
      <vt:lpstr>Руды жалғастыру</vt:lpstr>
      <vt:lpstr>«Бел көтерер» дәстүрі </vt:lpstr>
      <vt:lpstr>Қазақ халқы балаларға деген қамқорлық — бұл өзіне, өзінің болашағына деген көзқарас екенін түсінді.</vt:lpstr>
      <vt:lpstr>Еңбек жұмысына тарту</vt:lpstr>
      <vt:lpstr>Мақал- мәтелдердің қолданудың маңызы</vt:lpstr>
      <vt:lpstr>Ахмет Байтұрсынов</vt:lpstr>
      <vt:lpstr>Ыбырай Алтынсарин</vt:lpstr>
      <vt:lpstr>Мақал- мәтелдердің түрлері</vt:lpstr>
      <vt:lpstr>Ыбырай Алтынсариннің мақал- мәтелдері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«Қостанай педагогикалық колледжі» КМҚК Қостанай облысы әкімдігінің білім басқармасы  Ағартушыға, жаңашыл педагогқа арналған, жазушы, этнограф, фольклоршы, қоғам қайраткері Ыбырай Алтынсаринға арналған педагогикалық оқулар   Тақырыбы: Жас ұрпақты тәрбиелеуде қазақ халқынның тиімді және пайдалы салт-дәстүрлері мен мақал- мәтелдерді қолданудың маңызы.</dc:title>
  <dc:creator>sgmbv1@outlook.com</dc:creator>
  <cp:lastModifiedBy>Sys admin</cp:lastModifiedBy>
  <cp:revision>28</cp:revision>
  <dcterms:created xsi:type="dcterms:W3CDTF">2020-10-14T10:50:40Z</dcterms:created>
  <dcterms:modified xsi:type="dcterms:W3CDTF">2020-12-09T08:33:22Z</dcterms:modified>
</cp:coreProperties>
</file>