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9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8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1CD1-74F5-4969-8E10-2C79794E1E5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704" y="179512"/>
            <a:ext cx="5829300" cy="288032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3568"/>
            <a:ext cx="6858000" cy="936104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делать чтобы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облегчить тревогу у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(для родителей)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10" y="1663822"/>
            <a:ext cx="6444134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сочувствие.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Прислушивайтесь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чувствам ребенка и уважайте их. Это поможет ребенку справиться с тревогой. Не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усиливайте неприятные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08" y="2515070"/>
            <a:ext cx="6444135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спокойствие, когда ребенка что-то беспокоит.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техникам расслабления, чтобы он мог их использовать во время приступов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тревоги.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7467" y="3400596"/>
            <a:ext cx="3384376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говорить о его чувствах, задавать вопросы и выражать страхи. Слушайте его, не осуждая. Дайте ему понять, что он всегда может поделиться своими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эмоциями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19" y="6199385"/>
            <a:ext cx="3294221" cy="1600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признавайте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достижения ребенка. Например, если ваш застенчивый ребенок пошел на вечеринку к однокласснику и не испытывал при этом тревогу, похвалите его за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08" y="5185224"/>
            <a:ext cx="6444135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Проявляйте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гибкость и снижайте свои ожидания от ребенка, когда он испытывает тревогу (например, когда он сдает экзамены, принимает участие в соревнованиях или выступает на сцене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0026" y="8118072"/>
            <a:ext cx="3561556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задавайте ребенку навязчивых вопросов, не говорите о вещах, которые могут вызвать у него приступ тревоги.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9" y="3305931"/>
            <a:ext cx="2638098" cy="179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041" y="5977387"/>
            <a:ext cx="2726990" cy="198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19" y="7621204"/>
            <a:ext cx="2621507" cy="16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704" y="179512"/>
            <a:ext cx="5829300" cy="288032"/>
          </a:xfrm>
        </p:spPr>
        <p:txBody>
          <a:bodyPr>
            <a:noAutofit/>
          </a:bodyPr>
          <a:lstStyle/>
          <a:p>
            <a: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b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3568"/>
            <a:ext cx="6858000" cy="936104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ЖАДЫНАМА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мазасыздығын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жеңілдету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үшін не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(ата-аналар үшін)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10" y="1663822"/>
            <a:ext cx="6444134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Жанашырлық танытыңыз. Баланың сезімін тыңдап, оларды құрметтеңіз. Бұл балаға мазасыздықты жеңуге көмектеседі. Жағымсыз сезімдерді көтермелемеңіз немесе күшейтпеңіз.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08" y="2515070"/>
            <a:ext cx="644413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бір нәрсе мазалаған кезде сабырлы болыңыз. Оған релаксация әдістерін үйретіңіз, сонда ол оларды мазасыздық кезінде қолдана алады.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7467" y="3400596"/>
            <a:ext cx="3384376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өз сезімдері туралы айтуға, сұрақтар қоюға және қорқыныш білдіруге шақырыңыз. Оны соттамай тыңдаңыз. Оған әрқашан эмоцияларымен бөлісе алатынын түсіндіріңіз.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819" y="6199385"/>
            <a:ext cx="3294221" cy="1600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кішкентай жетістіктерін байқаңыз және мойындаңыз. Мысалы, егер сіздің ұялшақ балаңыз сыныптасының кешіне барса және бұл процесте ешқандай алаңдаушылық болмаса, оны бұл үшін мақтаңыз.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08" y="5185224"/>
            <a:ext cx="6444135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 мазасызданған кезде икемді болыңыз және күткеніңізді азайтыңыз (мысалы, ол емтихан тапсырғанда, жарыстарға қатысқанда немесе сахнада өнер көрсеткенде).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0026" y="8118072"/>
            <a:ext cx="3561556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Балаңызға обсессивті сұрақтар қоймаңыз, оған мазасыздық тудыруы мүмкін нәрселер туралы айтпаңыз.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8" y="7651924"/>
            <a:ext cx="2710924" cy="16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9" y="3305931"/>
            <a:ext cx="2638098" cy="179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41" y="5977387"/>
            <a:ext cx="2726990" cy="198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6961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339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Тема Office</vt:lpstr>
      <vt:lpstr>ҚОСТАНАЙ ОБЛЫСЫ ӘКІМДІГІ БІЛІМ БАСҚАРМАСЫНЫҢ «ПСИХОЛОГИЯЛЫҚ ҚОЛДАУ ЖӘНЕ ҚОСЫМША БІЛІМ БЕРУ ӨҢІРЛІК ОРТАЛЫҒЫ» КММ </vt:lpstr>
      <vt:lpstr>КГУ «РЕГИОНАЛЬНЫЙ ЦЕНТР ПСИХОЛОГИЧЕСКОЙ ПОДДЕРЖКИ  И ДОПОЛНИТЕЛЬНОГО ОБРАЗОВАНИЯ» УПРАВЛЕНИЯ ОБРАЗОВАНИЯ АКИМАТА КОСТАНАЙСКОЙ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TelefonDoveriya</dc:creator>
  <cp:lastModifiedBy>user</cp:lastModifiedBy>
  <cp:revision>7</cp:revision>
  <dcterms:created xsi:type="dcterms:W3CDTF">2023-08-15T10:42:23Z</dcterms:created>
  <dcterms:modified xsi:type="dcterms:W3CDTF">2023-08-18T09:26:37Z</dcterms:modified>
</cp:coreProperties>
</file>