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3"/>
  </p:handoutMasterIdLst>
  <p:sldIdLst>
    <p:sldId id="256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3372" autoAdjust="0"/>
  </p:normalViewPr>
  <p:slideViewPr>
    <p:cSldViewPr>
      <p:cViewPr varScale="1">
        <p:scale>
          <a:sx n="60" d="100"/>
          <a:sy n="60" d="100"/>
        </p:scale>
        <p:origin x="2898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translate.google.kz/?hl=kk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https://catherineasquithgallery.com/uploads/posts/2021-02/1614425849_80-p-nezhno-temnie-foni-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90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1058248" y="0"/>
            <a:ext cx="5467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6" y="8259842"/>
            <a:ext cx="2455361" cy="1643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-603448" y="1408824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6672" y="900992"/>
            <a:ext cx="6858000" cy="101566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ЖАДЫНАМА</a:t>
            </a:r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«Ата-ана тәрбиесінің негіздері» </a:t>
            </a:r>
            <a:endParaRPr lang="ru-RU" sz="2000" b="1" dirty="0" smtClean="0"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(ата-аналарға арналған)</a:t>
            </a:r>
            <a:endParaRPr lang="en-US" sz="2000" b="1" i="1" dirty="0">
              <a:effectLst/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4390" y="2144688"/>
            <a:ext cx="6313608" cy="792088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Өзіңізді және әдеттеріңізді мұқият бақылаңыз. Балаға мінез-құлықтың кейбір түрлерін үйретуге тырысып, сіз айтқандарыңыздан гөрі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 байқаған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нәрсені тез қабылдайды.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4390" y="3080792"/>
            <a:ext cx="3390134" cy="12961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Тәрбиелік санкциялардың сөздері мен формаларын мұқият таңдаңыз. Олардың жеткіліктілігін, әділдігін өлшеңіз. Әсіресе өз шешімдеріңізді дәлелдеуге тырысыңыз.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7834" y="4520952"/>
            <a:ext cx="6330164" cy="1008112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Сіздің үйіңізде қолданылатын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ережелерді бос жерден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ойлап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таппаңыз және қорқытапыңыз.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Сіздің отбасыңызда әрекет еткіңіз келетін ережелер барлығына қатысты болуы керек. Үй кеңесінде ережелерді, оларды орындау шарттарын және оларды бұзғаны үшін санкцияларды айту маңызды.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72950" y="5673080"/>
            <a:ext cx="3528392" cy="1800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Баланың ісіне, әл-ауқатына, көңіл-күйіне қызығушылық танытыңыз, оның қызығушылықтарын қолдаңыз, әсерлеріңізбен және жеке тәжірибеңізбен бөлісіңіз. Кейде жұмыстан демалып жатқанда күніне 15-30 минут шай ішу сіздің оның өміріне қатысуыңызды қолдауға жеткілікті болуы мүмкін.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97834" y="7617295"/>
            <a:ext cx="6203507" cy="557449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Сіздің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сөздеріңіз күнделікті өмірде өзіңізді қалай ұстайтыныңызға қайшы келуіне жол бермеңіз.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617067" y="8279476"/>
            <a:ext cx="4191086" cy="14773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</a:t>
            </a:r>
            <a:r>
              <a:rPr lang="kk-K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ІНІЗДЕ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БОЛСЫН!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Сізге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үлкен жауапкершілік жүктеледі-сіз жаңа адамды қалыптастырасыз және оны қалай жабдықтайсыз, осылайша ол тәуелсіз өмірге шығады.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728" y="1841970"/>
            <a:ext cx="480106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5400" b="1" dirty="0">
              <a:solidFill>
                <a:srgbClr val="E451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2806378"/>
            <a:ext cx="514390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465" y="4304928"/>
            <a:ext cx="472369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95600" y="5495652"/>
            <a:ext cx="477350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1" y="7356146"/>
            <a:ext cx="497835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pic>
        <p:nvPicPr>
          <p:cNvPr id="29" name="Picture 4" descr="https://1.bp.blogspot.com/-JMQNceX-Xdg/XS9MiPyfWNI/AAAAAAAAA2Y/DoMHhHoizZ8BWGFSxng3F8sMleARacTkgCLcBGAs/w1200-h630-p-k-no-nu/gnotebook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203" y="3009628"/>
            <a:ext cx="3012950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https://webstockreview.net/images/conversation-clipart-family-conversation-1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529064"/>
            <a:ext cx="2601619" cy="20882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076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181</Words>
  <Application>Microsoft Office PowerPoint</Application>
  <PresentationFormat>Лист A4 (210x297 мм)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Segoe Print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142</cp:revision>
  <dcterms:created xsi:type="dcterms:W3CDTF">2019-10-21T11:18:40Z</dcterms:created>
  <dcterms:modified xsi:type="dcterms:W3CDTF">2023-03-13T09:37:18Z</dcterms:modified>
</cp:coreProperties>
</file>