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7E39"/>
    <a:srgbClr val="0B2B93"/>
    <a:srgbClr val="2857EE"/>
    <a:srgbClr val="23CBDD"/>
    <a:srgbClr val="FF3399"/>
    <a:srgbClr val="FF99FF"/>
    <a:srgbClr val="E24EC6"/>
    <a:srgbClr val="EAEA2E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61" d="100"/>
          <a:sy n="61" d="100"/>
        </p:scale>
        <p:origin x="2658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2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94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42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02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4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90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93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02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45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69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89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67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70"/>
            <a:ext cx="966375" cy="920952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60466" y="811979"/>
            <a:ext cx="7200311" cy="800219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ЖАДЫНАМА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«Ата-ананың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оң және теріс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көзқарастары» 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(ата-аналарға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арналған )</a:t>
            </a:r>
            <a:endParaRPr lang="kk-KZ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22975" y="157605"/>
            <a:ext cx="60566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900" b="1" dirty="0" smtClean="0">
                <a:latin typeface="Segoe Script" pitchFamily="66" charset="0"/>
                <a:ea typeface="Segoe UI Symbol" pitchFamily="34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900" b="1" dirty="0">
                <a:latin typeface="Segoe Script" pitchFamily="66" charset="0"/>
                <a:ea typeface="Segoe UI Symbol" pitchFamily="34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900" b="1" dirty="0">
              <a:latin typeface="Segoe Script" pitchFamily="66" charset="0"/>
              <a:ea typeface="Segoe UI Symbol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99478"/>
              </p:ext>
            </p:extLst>
          </p:nvPr>
        </p:nvGraphicFramePr>
        <p:xfrm>
          <a:off x="476672" y="1548709"/>
          <a:ext cx="6381328" cy="6948384"/>
        </p:xfrm>
        <a:graphic>
          <a:graphicData uri="http://schemas.openxmlformats.org/drawingml/2006/table">
            <a:tbl>
              <a:tblPr/>
              <a:tblGrid>
                <a:gridCol w="1338853"/>
                <a:gridCol w="2928325"/>
                <a:gridCol w="2114150"/>
              </a:tblGrid>
              <a:tr h="402073">
                <a:tc gridSpan="2">
                  <a:txBody>
                    <a:bodyPr/>
                    <a:lstStyle/>
                    <a:p>
                      <a:pPr fontAlgn="t"/>
                      <a:endParaRPr lang="ru-RU" sz="1400" b="1" i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ru-RU" sz="1400" b="1" i="1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6477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62046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62046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01723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04122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7516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7516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27637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735781">
                <a:tc>
                  <a:txBody>
                    <a:bodyPr/>
                    <a:lstStyle/>
                    <a:p>
                      <a:pPr fontAlgn="t"/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dirty="0"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100" b="1" u="none" dirty="0">
                        <a:solidFill>
                          <a:srgbClr val="007E3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19480" marR="19480" marT="9740" marB="97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769842"/>
              </p:ext>
            </p:extLst>
          </p:nvPr>
        </p:nvGraphicFramePr>
        <p:xfrm>
          <a:off x="524524" y="1621593"/>
          <a:ext cx="6333475" cy="78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364"/>
                <a:gridCol w="2376264"/>
                <a:gridCol w="2060847"/>
              </a:tblGrid>
              <a:tr h="423422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Теріс көзқарастар</a:t>
                      </a:r>
                    </a:p>
                    <a:p>
                      <a:endParaRPr lang="ru-RU" sz="1100" b="1" i="1" dirty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i="1" dirty="0"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1" dirty="0" smtClean="0">
                          <a:solidFill>
                            <a:srgbClr val="007E3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 </a:t>
                      </a:r>
                      <a:r>
                        <a:rPr lang="kk-KZ" sz="1400" b="1" i="1" baseline="0" dirty="0" smtClean="0">
                          <a:solidFill>
                            <a:srgbClr val="007E3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  Оң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1" baseline="0" dirty="0" smtClean="0">
                          <a:solidFill>
                            <a:srgbClr val="007E3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Print" pitchFamily="2" charset="0"/>
                        </a:rPr>
                        <a:t>      көзқарастар</a:t>
                      </a:r>
                      <a:endParaRPr lang="ru-RU" sz="1400" b="1" i="1" dirty="0" smtClean="0">
                        <a:solidFill>
                          <a:srgbClr val="007E3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87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Осылай айту: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Bookman Old Style" pitchFamily="18" charset="0"/>
                        </a:rPr>
                        <a:t>Салдары туралы ойланыңыз</a:t>
                      </a:r>
                    </a:p>
                    <a:p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effectLst/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Bookman Old Style" pitchFamily="18" charset="0"/>
                        </a:rPr>
                        <a:t>Уақытында түзетіңіз</a:t>
                      </a:r>
                    </a:p>
                    <a:p>
                      <a:pPr algn="ctr"/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"Сен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мойынсұнбайсың, сенмен ешкім дос болмайды...«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Оқшаулану, иеліктен шығару, бастамашылдық, бағыныштылық, ұнамдылық, стереотиптік мінез-құлыққа берілгендік.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</a:t>
                      </a:r>
                      <a:r>
                        <a:rPr lang="ru-RU" sz="1100" b="1" u="none" baseline="0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</a:t>
                      </a: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"Өзің бол, өмірдегі</a:t>
                      </a:r>
                      <a:r>
                        <a:rPr lang="ru-RU" sz="1100" b="1" u="none" baseline="0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baseline="0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</a:t>
                      </a: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әрбір адамда достар бар!"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"Сен менің қасіретімсің!"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Кінә сезімі, өзін-өзі бағалаудың төмендігі, басқаларға деген дұшпандық, иеліктен шығару, ата-аналармен қақтығыстар.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"Менің бақытым,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   менің қуанышым!"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  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"Жылауық, қыңсылауық!"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Эмоцияны тежеу, ішкі ашуланшақтық, мазасыздық, тіпті кішігірім проблемаларды терең сезіну, эмоционалды шиеленістің жоғарылауы, қорқыныш.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 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 «Жыла,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жеңілірек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болады…"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"Сенің ақылыңа емес!..."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Төмен өзін-өзі бағалау, кідірістерпсихикалық дамуда, өз пікірінің болмауы, ұялшақтық, алшақтық, ата-аналармен қақтығыстар.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"Ал сен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қалай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   ойлайсың?..."</a:t>
                      </a:r>
                    </a:p>
                    <a:p>
                      <a:r>
                        <a:rPr lang="ru-RU" sz="1100" dirty="0" smtClean="0">
                          <a:solidFill>
                            <a:srgbClr val="006600"/>
                          </a:solidFill>
                          <a:latin typeface="Bookman Old Style" pitchFamily="18" charset="0"/>
                        </a:rPr>
                        <a:t>    </a:t>
                      </a:r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5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"Сен ештеңе істей алмайсың, ақылсыз!"</a:t>
                      </a:r>
                    </a:p>
                    <a:p>
                      <a:endParaRPr lang="ru-RU" sz="11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Өз қабілеттеріне деген сенімсіздік, өзін-өзі бағалаудың төмендігі, қорқыныш, психикалық дамудың кешігуі, бастамашылдық, жетістікке жету мотивациясының төмендігі.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"Көбірек көр,сен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  табысқа жетесің!"</a:t>
                      </a:r>
                    </a:p>
                    <a:p>
                      <a:endParaRPr lang="ru-RU" sz="1100" dirty="0">
                        <a:solidFill>
                          <a:srgbClr val="00660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518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"Сен жамансың, ана</a:t>
                      </a:r>
                      <a:r>
                        <a:rPr lang="kk-KZ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ң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ды ренжітесің, мен сенен басқа балаға кетемін!..."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Bookman Old Style" pitchFamily="18" charset="0"/>
                        </a:rPr>
                        <a:t>Кінә, қорқыныш, алаңдаушылық, иеліктен шығаруата-анадан, өзіне "күтім" немесе ата-анадан "кету".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"Мен сені ешқашан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тастамаймын,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dirty="0" smtClean="0"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</a:rPr>
                        <a:t>    сен ең сүйіктімсің!"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2" y="2870698"/>
            <a:ext cx="600523" cy="60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" y="3867175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" y="4813890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6" y="5995324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" y="6963101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2" y="8067440"/>
            <a:ext cx="5969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747" y="2954935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181" y="3965724"/>
            <a:ext cx="4333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809" y="4977402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185" y="6005680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185" y="7044857"/>
            <a:ext cx="43338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941" y="8338312"/>
            <a:ext cx="43973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0" y="1445655"/>
            <a:ext cx="788325" cy="79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50" y="1612198"/>
            <a:ext cx="594073" cy="5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 descr="C:\Users\TelefonDoveriya\Desktop\Рисунок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394" y="1478667"/>
            <a:ext cx="1993115" cy="12764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77" y="9018193"/>
            <a:ext cx="3628748" cy="887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12" y="8818893"/>
            <a:ext cx="1835717" cy="114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4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3962</TotalTime>
  <Words>260</Words>
  <Application>Microsoft Office PowerPoint</Application>
  <PresentationFormat>Лист A4 (210x297 мм)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Bookman Old Style</vt:lpstr>
      <vt:lpstr>Calibri</vt:lpstr>
      <vt:lpstr>Segoe Print</vt:lpstr>
      <vt:lpstr>Segoe Script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412</cp:revision>
  <dcterms:created xsi:type="dcterms:W3CDTF">2019-10-21T11:18:40Z</dcterms:created>
  <dcterms:modified xsi:type="dcterms:W3CDTF">2023-03-13T09:37:39Z</dcterms:modified>
</cp:coreProperties>
</file>