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A74C"/>
    <a:srgbClr val="CC99FF"/>
    <a:srgbClr val="9474F0"/>
    <a:srgbClr val="D98BDB"/>
    <a:srgbClr val="DACEFA"/>
    <a:srgbClr val="421BAF"/>
    <a:srgbClr val="C84E7C"/>
    <a:srgbClr val="29B0ED"/>
    <a:srgbClr val="DE6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80" autoAdjust="0"/>
  </p:normalViewPr>
  <p:slideViewPr>
    <p:cSldViewPr>
      <p:cViewPr varScale="1">
        <p:scale>
          <a:sx n="61" d="100"/>
          <a:sy n="61" d="100"/>
        </p:scale>
        <p:origin x="2658" y="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4" y="0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143E6C-20A6-4073-BC9E-EDE0536FA071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4" y="6456378"/>
            <a:ext cx="4303313" cy="34021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5131-4C0D-4D84-98E2-6175DCD3B9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717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F98954-B977-4C6C-8E1B-651B26971CBA}" type="datetimeFigureOut">
              <a:rPr lang="ru-RU" smtClean="0"/>
              <a:t>13.03.2023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53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3D7FF0-32FB-4EDC-A74B-8509BE7A01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24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5613400"/>
            <a:ext cx="5143500" cy="1430867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7401983"/>
            <a:ext cx="5143500" cy="770467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4800600" y="9179560"/>
            <a:ext cx="1714500" cy="528320"/>
          </a:xfrm>
        </p:spPr>
        <p:txBody>
          <a:bodyPr/>
          <a:lstStyle>
            <a:lvl1pPr>
              <a:defRPr sz="1400"/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173986" y="9179560"/>
            <a:ext cx="2606040" cy="528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912114" y="9179560"/>
            <a:ext cx="914400" cy="528320"/>
          </a:xfrm>
        </p:spPr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78656" y="5269442"/>
            <a:ext cx="5486400" cy="1849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685800" y="7291917"/>
            <a:ext cx="5486400" cy="9906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678656" y="5269442"/>
            <a:ext cx="171450" cy="1849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685800" y="7291917"/>
            <a:ext cx="171450" cy="9906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690205" y="4625042"/>
            <a:ext cx="845312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42900" y="1761067"/>
            <a:ext cx="6172200" cy="7132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292600"/>
            <a:ext cx="5143500" cy="1540933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550" y="6163733"/>
            <a:ext cx="5086350" cy="1651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800600" y="9179560"/>
            <a:ext cx="1714500" cy="528320"/>
          </a:xfrm>
        </p:spPr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173986" y="9179560"/>
            <a:ext cx="2606040" cy="52832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2386" y="9179560"/>
            <a:ext cx="1140714" cy="528320"/>
          </a:xfrm>
        </p:spPr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5800" y="4072467"/>
            <a:ext cx="5486400" cy="184912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5800" y="4072467"/>
            <a:ext cx="171450" cy="184912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30200"/>
            <a:ext cx="6172200" cy="1320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342900" y="1761067"/>
            <a:ext cx="3031236" cy="7132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3474149" y="1756664"/>
            <a:ext cx="3031236" cy="713232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30200"/>
            <a:ext cx="6172200" cy="13208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1857375"/>
            <a:ext cx="3030141" cy="9906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6151" y="1871133"/>
            <a:ext cx="3031331" cy="9906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342900" y="3081867"/>
            <a:ext cx="3028950" cy="583353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3486150" y="3081867"/>
            <a:ext cx="3028950" cy="5833533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30200"/>
            <a:ext cx="6172200" cy="13208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43450" y="440267"/>
            <a:ext cx="1885950" cy="1210733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43450" y="1761068"/>
            <a:ext cx="1885950" cy="699611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274984" y="4801658"/>
            <a:ext cx="871728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228600" y="440267"/>
            <a:ext cx="4286250" cy="825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723459"/>
            <a:ext cx="6172200" cy="974549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42900" y="2751667"/>
            <a:ext cx="6172200" cy="6168136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761067"/>
            <a:ext cx="6172200" cy="770467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42900" y="723459"/>
            <a:ext cx="137160" cy="9906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42900" y="220133"/>
            <a:ext cx="6172200" cy="1430867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42900" y="1761067"/>
            <a:ext cx="6172200" cy="70926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800600" y="9181394"/>
            <a:ext cx="1716786" cy="528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A88081-C3A6-40CA-B35D-4693FFDB4CC9}" type="datetimeFigureOut">
              <a:rPr lang="ru-RU" smtClean="0"/>
              <a:t>13.03.2023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173986" y="9181394"/>
            <a:ext cx="2628900" cy="52832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59486" y="9181394"/>
            <a:ext cx="1485900" cy="52832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ECAE7DB-6FD6-41D2-843A-30616D9FF9C6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342900" y="9176808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342900" y="1651000"/>
            <a:ext cx="61722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248058" y="9383684"/>
            <a:ext cx="275671" cy="90236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9" r:id="rId1"/>
    <p:sldLayoutId id="2147484310" r:id="rId2"/>
    <p:sldLayoutId id="2147484311" r:id="rId3"/>
    <p:sldLayoutId id="2147484312" r:id="rId4"/>
    <p:sldLayoutId id="2147484313" r:id="rId5"/>
    <p:sldLayoutId id="2147484314" r:id="rId6"/>
    <p:sldLayoutId id="2147484315" r:id="rId7"/>
    <p:sldLayoutId id="2147484316" r:id="rId8"/>
    <p:sldLayoutId id="2147484317" r:id="rId9"/>
    <p:sldLayoutId id="2147484318" r:id="rId10"/>
    <p:sldLayoutId id="214748431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s://translate.google.kz/?hl=kk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4" descr="https://files.123freevectors.com/wp-content/original/108131-light-blue-wav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62" y="0"/>
            <a:ext cx="6879962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7200"/>
            <a:ext cx="2322513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Roboto"/>
                <a:cs typeface="Arial" pitchFamily="34" charset="0"/>
              </a:rPr>
            </a:b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9" y="103865"/>
            <a:ext cx="993323" cy="1009817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1058249" y="165306"/>
            <a:ext cx="546709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ҚОСТАНАЙ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ОБЛЫСЫ ӘКІМДІГІ БІЛІМ БАСҚАРМАСЫНЫҢ «ПСИХОЛОГИЯЛЫҚ ҚОЛДАУ ЖӘНЕ ҚОСЫМША БІЛІМ БЕРУ ӨҢІРЛІК ОРТАЛЫҒЫ» КММ 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11" y="7977336"/>
            <a:ext cx="2598281" cy="18086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-603448" y="1408824"/>
            <a:ext cx="61206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9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/>
            </a:r>
            <a:b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</a:b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18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0"/>
          <p:cNvSpPr>
            <a:spLocks noChangeArrowheads="1"/>
          </p:cNvSpPr>
          <p:nvPr/>
        </p:nvSpPr>
        <p:spPr bwMode="auto">
          <a:xfrm>
            <a:off x="152400" y="152400"/>
            <a:ext cx="6858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900" b="1" i="0" u="none" strike="noStrike" cap="none" normalizeH="0" baseline="0" dirty="0" smtClean="0">
              <a:ln>
                <a:noFill/>
              </a:ln>
              <a:solidFill>
                <a:srgbClr val="00008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t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/>
            </a:r>
            <a:b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rgbClr val="00008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</a:br>
            <a:endParaRPr kumimoji="0" lang="en-US" altLang="en-US" sz="13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67798" y="1176095"/>
            <a:ext cx="66247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ЖАДЫНАМА </a:t>
            </a:r>
            <a:endParaRPr lang="ru-RU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Балаларға қатысты қатыгездіктің алдын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алу» </a:t>
            </a:r>
          </a:p>
          <a:p>
            <a:pPr algn="ctr"/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(ата-аналарға арналған)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05402" y="2288704"/>
            <a:ext cx="3971670" cy="936104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Жасөспіріммен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өмірге қауіп төндіретін жағдайда әртүрлі қызметтерге көмектесу туралы мәселені талқылаңыз.</a:t>
            </a:r>
          </a:p>
          <a:p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16632" y="3401895"/>
            <a:ext cx="3971670" cy="936104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Онымен бірге өмір сүру қаупіне байланысты жағдайда пайдалану керек телефон нөмірлерін айтыңыз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16632" y="4448944"/>
            <a:ext cx="3971670" cy="936104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Баланы сізге тек жетістіктері туралы ғана емес, сонымен бірге тәжірибе, күмән, қорқыныш туралы айтуды әдетке айналдырыңыз.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155575" y="5529064"/>
            <a:ext cx="2514287" cy="2232248"/>
          </a:xfrm>
          <a:prstGeom prst="roundRect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221088" y="2288704"/>
            <a:ext cx="2514287" cy="3024336"/>
          </a:xfrm>
          <a:prstGeom prst="round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5715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852935" y="5529064"/>
            <a:ext cx="3882439" cy="720080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Әрбір қиын жағдайды назардан тыс қалдырмаңыз, онымен талдаңыз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852935" y="6393160"/>
            <a:ext cx="3882440" cy="1008112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Балаңыздың әртүрлі физиологиялық мәселелер туралы сұрақтарына жауап беруге кешікпеңіз, әйтпесе басқа адамдар оларға жауап беруі мүмкін.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2852935" y="7545288"/>
            <a:ext cx="3882440" cy="1152127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Егер сіздің балаңыз жыныстық зорлық-зомбылыққа ұшыраған болса, ол қорқынышты нәрсе жасағандай әрекет етпеңіз, содан кейін оның өмірі мүмкін емес.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2852934" y="8847975"/>
            <a:ext cx="3882440" cy="936104"/>
          </a:xfrm>
          <a:prstGeom prst="roundRect">
            <a:avLst/>
          </a:prstGeom>
          <a:solidFill>
            <a:srgbClr val="FFCC66"/>
          </a:solidFill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itchFamily="2" charset="2"/>
              <a:buChar char="Ø"/>
            </a:pP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Балаңыздың физикалық және психикалық денсаулығына қатысты шешілмеген мәселелерді ешқашан қалдырмаңыз.</a:t>
            </a:r>
          </a:p>
        </p:txBody>
      </p:sp>
    </p:spTree>
    <p:extLst>
      <p:ext uri="{BB962C8B-B14F-4D97-AF65-F5344CB8AC3E}">
        <p14:creationId xmlns:p14="http://schemas.microsoft.com/office/powerpoint/2010/main" val="1736076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5161</TotalTime>
  <Words>134</Words>
  <Application>Microsoft Office PowerPoint</Application>
  <PresentationFormat>Лист A4 (210x297 мм)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11" baseType="lpstr">
      <vt:lpstr>Arial</vt:lpstr>
      <vt:lpstr>Bookman Old Style</vt:lpstr>
      <vt:lpstr>Calibri</vt:lpstr>
      <vt:lpstr>Cambria</vt:lpstr>
      <vt:lpstr>Gill Sans MT</vt:lpstr>
      <vt:lpstr>Roboto</vt:lpstr>
      <vt:lpstr>Times New Roman</vt:lpstr>
      <vt:lpstr>Wingdings</vt:lpstr>
      <vt:lpstr>Wingdings 3</vt:lpstr>
      <vt:lpstr>Начальная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sys admin</cp:lastModifiedBy>
  <cp:revision>473</cp:revision>
  <dcterms:created xsi:type="dcterms:W3CDTF">2019-10-21T11:18:40Z</dcterms:created>
  <dcterms:modified xsi:type="dcterms:W3CDTF">2023-03-13T09:37:57Z</dcterms:modified>
</cp:coreProperties>
</file>