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9E5"/>
    <a:srgbClr val="FFCCFF"/>
    <a:srgbClr val="AABCF0"/>
    <a:srgbClr val="FF9999"/>
    <a:srgbClr val="0A0EC0"/>
    <a:srgbClr val="78C2F4"/>
    <a:srgbClr val="5BE0E3"/>
    <a:srgbClr val="33CCCC"/>
    <a:srgbClr val="0099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63" autoAdjust="0"/>
  </p:normalViewPr>
  <p:slideViewPr>
    <p:cSldViewPr>
      <p:cViewPr varScale="1">
        <p:scale>
          <a:sx n="59" d="100"/>
          <a:sy n="59" d="100"/>
        </p:scale>
        <p:origin x="270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28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86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72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09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97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1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77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5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29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6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59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https://catherineasquithgallery.com/uploads/posts/2021-02/1612577118_19-p-fon-dlya-saita-svetlo-zelenii-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369" y="0"/>
            <a:ext cx="6892369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22376" y="77988"/>
            <a:ext cx="563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1353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2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4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193" y="927651"/>
            <a:ext cx="6674267" cy="126188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ЖАДЫНАМА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Times New Roman" pitchFamily="18" charset="0"/>
              </a:rPr>
              <a:t>«</a:t>
            </a:r>
            <a:r>
              <a:rPr lang="kk-KZ" b="1" i="1" dirty="0">
                <a:latin typeface="Segoe Script" pitchFamily="66" charset="0"/>
                <a:cs typeface="Times New Roman" pitchFamily="18" charset="0"/>
              </a:rPr>
              <a:t>Мектептегі </a:t>
            </a:r>
            <a:r>
              <a:rPr lang="kk-KZ" b="1" i="1" dirty="0" smtClean="0">
                <a:latin typeface="Segoe Script" pitchFamily="66" charset="0"/>
                <a:cs typeface="Times New Roman" pitchFamily="18" charset="0"/>
              </a:rPr>
              <a:t>буллинг </a:t>
            </a:r>
            <a:r>
              <a:rPr lang="kk-KZ" b="1" i="1" dirty="0">
                <a:latin typeface="Segoe Script" pitchFamily="66" charset="0"/>
                <a:cs typeface="Times New Roman" pitchFamily="18" charset="0"/>
              </a:rPr>
              <a:t>кезінде балаға көмек көрсету үшін ата-аналарға </a:t>
            </a:r>
            <a:r>
              <a:rPr lang="kk-KZ" b="1" i="1" dirty="0" smtClean="0">
                <a:latin typeface="Segoe Script" pitchFamily="66" charset="0"/>
                <a:cs typeface="Times New Roman" pitchFamily="18" charset="0"/>
              </a:rPr>
              <a:t>кеңестер</a:t>
            </a:r>
            <a:r>
              <a:rPr lang="ru-RU" b="1" i="1" dirty="0" smtClean="0">
                <a:latin typeface="Segoe Script" pitchFamily="66" charset="0"/>
                <a:cs typeface="Times New Roman" pitchFamily="18" charset="0"/>
              </a:rPr>
              <a:t>»</a:t>
            </a:r>
          </a:p>
          <a:p>
            <a:pPr algn="ctr"/>
            <a:r>
              <a:rPr lang="kk-KZ" b="1" i="1" dirty="0" smtClean="0">
                <a:latin typeface="Segoe Script" pitchFamily="66" charset="0"/>
                <a:cs typeface="Times New Roman" pitchFamily="18" charset="0"/>
              </a:rPr>
              <a:t>(ата-аналар </a:t>
            </a:r>
            <a:r>
              <a:rPr lang="kk-KZ" b="1" i="1" dirty="0">
                <a:latin typeface="Segoe Script" pitchFamily="66" charset="0"/>
                <a:cs typeface="Times New Roman" pitchFamily="18" charset="0"/>
              </a:rPr>
              <a:t>үшін)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Segoe UI Black" pitchFamily="34" charset="0"/>
              <a:cs typeface="Segoe UI Semibold" pitchFamily="34" charset="0"/>
            </a:endParaRPr>
          </a:p>
        </p:txBody>
      </p:sp>
      <p:sp>
        <p:nvSpPr>
          <p:cNvPr id="14" name="AutoShape 24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5" name="AutoShape 26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" name="AutoShape 52" descr="https://psytechno.com/wp-content/uploads/2016/06/newbg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21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23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5" name="AutoShape 4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7" name="AutoShape 6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6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8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13293" y="5169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4" name="AutoShape 15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" name="AutoShape 17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6" name="AutoShape 19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7" name="AutoShape 21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441575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8" name="AutoShape 27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593975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9" name="AutoShape 29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746375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6292080" y="1513383"/>
            <a:ext cx="3429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  <p:sp>
        <p:nvSpPr>
          <p:cNvPr id="17" name="Облако 16"/>
          <p:cNvSpPr/>
          <p:nvPr/>
        </p:nvSpPr>
        <p:spPr>
          <a:xfrm>
            <a:off x="242399" y="2263601"/>
            <a:ext cx="2253151" cy="877673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Қорлау тақырыбын талқылаңыз</a:t>
            </a:r>
          </a:p>
        </p:txBody>
      </p:sp>
      <p:sp>
        <p:nvSpPr>
          <p:cNvPr id="24" name="Облако 23"/>
          <p:cNvSpPr/>
          <p:nvPr/>
        </p:nvSpPr>
        <p:spPr>
          <a:xfrm>
            <a:off x="1527175" y="4094137"/>
            <a:ext cx="3205236" cy="1074887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Балаға буллинг деген не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екенін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анықтауға үйретіңіз</a:t>
            </a:r>
          </a:p>
        </p:txBody>
      </p:sp>
      <p:sp>
        <p:nvSpPr>
          <p:cNvPr id="26" name="Облако 25"/>
          <p:cNvSpPr/>
          <p:nvPr/>
        </p:nvSpPr>
        <p:spPr>
          <a:xfrm>
            <a:off x="2898775" y="5169024"/>
            <a:ext cx="3552267" cy="1296144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Баланың проблемалық жағдайларда көмек сұрай алатын ересектер шеңберін белгілеңіз</a:t>
            </a:r>
          </a:p>
        </p:txBody>
      </p:sp>
      <p:sp>
        <p:nvSpPr>
          <p:cNvPr id="27" name="Облако 26"/>
          <p:cNvSpPr/>
          <p:nvPr/>
        </p:nvSpPr>
        <p:spPr>
          <a:xfrm>
            <a:off x="874324" y="3141274"/>
            <a:ext cx="2519751" cy="936104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Баламен байланыста болыңыз</a:t>
            </a:r>
          </a:p>
        </p:txBody>
      </p:sp>
      <p:pic>
        <p:nvPicPr>
          <p:cNvPr id="1030" name="Picture 6" descr="https://media.baamboozle.com/uploads/images/280075/1613560921_7247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767" y="4736976"/>
            <a:ext cx="3779768" cy="295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Облако 27"/>
          <p:cNvSpPr/>
          <p:nvPr/>
        </p:nvSpPr>
        <p:spPr>
          <a:xfrm>
            <a:off x="3129792" y="6740660"/>
            <a:ext cx="3552267" cy="1296144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Мектепке дейінгі жастан бастап баланы басқа балалармен қоғамда өзара әрекеттесуге үйретіңіз</a:t>
            </a:r>
          </a:p>
        </p:txBody>
      </p:sp>
      <p:sp>
        <p:nvSpPr>
          <p:cNvPr id="29" name="Облако 28"/>
          <p:cNvSpPr/>
          <p:nvPr/>
        </p:nvSpPr>
        <p:spPr>
          <a:xfrm>
            <a:off x="185319" y="7400092"/>
            <a:ext cx="2830932" cy="1053208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Отбасыңыздағы қарым-қатынасты қайта қарастырыңыз</a:t>
            </a:r>
          </a:p>
        </p:txBody>
      </p:sp>
      <p:sp>
        <p:nvSpPr>
          <p:cNvPr id="30" name="Облако 29"/>
          <p:cNvSpPr/>
          <p:nvPr/>
        </p:nvSpPr>
        <p:spPr>
          <a:xfrm>
            <a:off x="1671150" y="8621960"/>
            <a:ext cx="2783115" cy="1015690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Басқа ата-аналармен қарым-қатынастан бас тартпаңыз</a:t>
            </a:r>
          </a:p>
        </p:txBody>
      </p:sp>
      <p:sp>
        <p:nvSpPr>
          <p:cNvPr id="31" name="AutoShape 10" descr="https://coolsen.ru/wp-content/uploads/2021/11/169-20211116_140730.jpg"/>
          <p:cNvSpPr>
            <a:spLocks noChangeAspect="1" noChangeArrowheads="1"/>
          </p:cNvSpPr>
          <p:nvPr/>
        </p:nvSpPr>
        <p:spPr bwMode="auto">
          <a:xfrm>
            <a:off x="2898775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2" name="AutoShape 12" descr="https://coolsen.ru/wp-content/uploads/2021/11/169-20211116_140730.jpg"/>
          <p:cNvSpPr>
            <a:spLocks noChangeAspect="1" noChangeArrowheads="1"/>
          </p:cNvSpPr>
          <p:nvPr/>
        </p:nvSpPr>
        <p:spPr bwMode="auto">
          <a:xfrm>
            <a:off x="3051175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44" name="Picture 20" descr="https://i.pinimg.com/originals/18/cf/51/18cf5101d23b7b16fb45af54863c3f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88" y="2017063"/>
            <a:ext cx="2821012" cy="255492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874" y="8425885"/>
            <a:ext cx="1984586" cy="13711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06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10058</TotalTime>
  <Words>75</Words>
  <Application>Microsoft Office PowerPoint</Application>
  <PresentationFormat>Лист A4 (210x297 мм)</PresentationFormat>
  <Paragraphs>17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Script</vt:lpstr>
      <vt:lpstr>Segoe UI Black</vt:lpstr>
      <vt:lpstr>Segoe UI Semibold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866</cp:revision>
  <dcterms:created xsi:type="dcterms:W3CDTF">2019-10-21T11:18:40Z</dcterms:created>
  <dcterms:modified xsi:type="dcterms:W3CDTF">2023-03-13T09:38:15Z</dcterms:modified>
</cp:coreProperties>
</file>