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92" r:id="rId1"/>
  </p:sldMasterIdLst>
  <p:handoutMasterIdLst>
    <p:handoutMasterId r:id="rId3"/>
  </p:handoutMasterIdLst>
  <p:sldIdLst>
    <p:sldId id="256" r:id="rId2"/>
  </p:sldIdLst>
  <p:sldSz cx="6858000" cy="9906000" type="A4"/>
  <p:notesSz cx="9928225" cy="67976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4513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129" autoAdjust="0"/>
    <p:restoredTop sz="93372" autoAdjust="0"/>
  </p:normalViewPr>
  <p:slideViewPr>
    <p:cSldViewPr>
      <p:cViewPr varScale="1">
        <p:scale>
          <a:sx n="60" d="100"/>
          <a:sy n="60" d="100"/>
        </p:scale>
        <p:origin x="2898" y="48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3313" cy="34021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622594" y="0"/>
            <a:ext cx="4303313" cy="34021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143E6C-20A6-4073-BC9E-EDE0536FA071}" type="datetimeFigureOut">
              <a:rPr lang="ru-RU" smtClean="0"/>
              <a:t>13.03.2023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456378"/>
            <a:ext cx="4303313" cy="3402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622594" y="6456378"/>
            <a:ext cx="4303313" cy="3402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175131-4C0D-4D84-98E2-6175DCD3B92B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471760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57250" y="1621191"/>
            <a:ext cx="5143500" cy="3448756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88081-C3A6-40CA-B35D-4693FFDB4CC9}" type="datetimeFigureOut">
              <a:rPr lang="ru-RU" smtClean="0"/>
              <a:t>13.03.2023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AE7DB-6FD6-41D2-843A-30616D9FF9C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037997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88081-C3A6-40CA-B35D-4693FFDB4CC9}" type="datetimeFigureOut">
              <a:rPr lang="ru-RU" smtClean="0"/>
              <a:t>13.03.2023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AE7DB-6FD6-41D2-843A-30616D9FF9C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412718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07756" y="527403"/>
            <a:ext cx="1478756" cy="839487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71487" y="527403"/>
            <a:ext cx="4350544" cy="839487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88081-C3A6-40CA-B35D-4693FFDB4CC9}" type="datetimeFigureOut">
              <a:rPr lang="ru-RU" smtClean="0"/>
              <a:t>13.03.2023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AE7DB-6FD6-41D2-843A-30616D9FF9C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862864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88081-C3A6-40CA-B35D-4693FFDB4CC9}" type="datetimeFigureOut">
              <a:rPr lang="ru-RU" smtClean="0"/>
              <a:t>13.03.2023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AE7DB-6FD6-41D2-843A-30616D9FF9C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401590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916" y="2469622"/>
            <a:ext cx="5915025" cy="4120620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7916" y="6629225"/>
            <a:ext cx="5915025" cy="2166937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88081-C3A6-40CA-B35D-4693FFDB4CC9}" type="datetimeFigureOut">
              <a:rPr lang="ru-RU" smtClean="0"/>
              <a:t>13.03.2023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AE7DB-6FD6-41D2-843A-30616D9FF9C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28565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88081-C3A6-40CA-B35D-4693FFDB4CC9}" type="datetimeFigureOut">
              <a:rPr lang="ru-RU" smtClean="0"/>
              <a:t>13.03.2023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AE7DB-6FD6-41D2-843A-30616D9FF9C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43734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2381" y="527404"/>
            <a:ext cx="5915025" cy="191470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88081-C3A6-40CA-B35D-4693FFDB4CC9}" type="datetimeFigureOut">
              <a:rPr lang="ru-RU" smtClean="0"/>
              <a:t>13.03.2023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AE7DB-6FD6-41D2-843A-30616D9FF9C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159705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88081-C3A6-40CA-B35D-4693FFDB4CC9}" type="datetimeFigureOut">
              <a:rPr lang="ru-RU" smtClean="0"/>
              <a:t>13.03.2023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AE7DB-6FD6-41D2-843A-30616D9FF9C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520136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88081-C3A6-40CA-B35D-4693FFDB4CC9}" type="datetimeFigureOut">
              <a:rPr lang="ru-RU" smtClean="0"/>
              <a:t>13.03.2023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AE7DB-6FD6-41D2-843A-30616D9FF9C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909565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15543" y="1426281"/>
            <a:ext cx="3471863" cy="7039681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88081-C3A6-40CA-B35D-4693FFDB4CC9}" type="datetimeFigureOut">
              <a:rPr lang="ru-RU" smtClean="0"/>
              <a:t>13.03.2023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AE7DB-6FD6-41D2-843A-30616D9FF9C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043952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915543" y="1426281"/>
            <a:ext cx="3471863" cy="7039681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endParaRPr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88081-C3A6-40CA-B35D-4693FFDB4CC9}" type="datetimeFigureOut">
              <a:rPr lang="ru-RU" smtClean="0"/>
              <a:t>13.03.2023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AE7DB-6FD6-41D2-843A-30616D9FF9C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5362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1488" y="527404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71488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A88081-C3A6-40CA-B35D-4693FFDB4CC9}" type="datetimeFigureOut">
              <a:rPr lang="ru-RU" smtClean="0"/>
              <a:t>13.03.2023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271713" y="9181395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843463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CAE7DB-6FD6-41D2-843A-30616D9FF9C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781496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93" r:id="rId1"/>
    <p:sldLayoutId id="2147484094" r:id="rId2"/>
    <p:sldLayoutId id="2147484095" r:id="rId3"/>
    <p:sldLayoutId id="2147484096" r:id="rId4"/>
    <p:sldLayoutId id="2147484097" r:id="rId5"/>
    <p:sldLayoutId id="2147484098" r:id="rId6"/>
    <p:sldLayoutId id="2147484099" r:id="rId7"/>
    <p:sldLayoutId id="2147484100" r:id="rId8"/>
    <p:sldLayoutId id="2147484101" r:id="rId9"/>
    <p:sldLayoutId id="2147484102" r:id="rId10"/>
    <p:sldLayoutId id="2147484103" r:id="rId11"/>
  </p:sldLayoutIdLst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hyperlink" Target="https://translate.google.kz/?hl=kk" TargetMode="Externa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0" descr="https://catherineasquithgallery.com/uploads/posts/2021-02/1614425849_80-p-nezhno-temnie-foni-8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6858001" cy="99037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457200"/>
            <a:ext cx="2322513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Roboto"/>
                <a:cs typeface="Arial" pitchFamily="34" charset="0"/>
              </a:rPr>
              <a:t/>
            </a:r>
            <a:b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Roboto"/>
                <a:cs typeface="Arial" pitchFamily="34" charset="0"/>
              </a:rPr>
            </a:b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29" y="0"/>
            <a:ext cx="993323" cy="100981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6" name="Прямоугольник 15"/>
          <p:cNvSpPr/>
          <p:nvPr/>
        </p:nvSpPr>
        <p:spPr>
          <a:xfrm>
            <a:off x="1058248" y="0"/>
            <a:ext cx="546709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ҚОСТАНАЙ ОБЛЫСЫ ӘКІМДІГІ БІЛІМ БАСҚАРМАСЫНЫҢ «ПСИХОЛОГИЯЛЫҚ ҚОЛДАУ ЖӘНЕ ҚОСЫМША БІЛІМ БЕРУ ӨҢІРЛІК ОРТАЛЫҒЫ» КММ </a:t>
            </a:r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16" y="8259842"/>
            <a:ext cx="2455361" cy="164395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8" name="Прямоугольник 7"/>
          <p:cNvSpPr/>
          <p:nvPr/>
        </p:nvSpPr>
        <p:spPr>
          <a:xfrm>
            <a:off x="-603448" y="1408824"/>
            <a:ext cx="612068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Rectangle 10"/>
          <p:cNvSpPr>
            <a:spLocks noChangeArrowheads="1"/>
          </p:cNvSpPr>
          <p:nvPr/>
        </p:nvSpPr>
        <p:spPr bwMode="auto">
          <a:xfrm>
            <a:off x="152400" y="152400"/>
            <a:ext cx="6858000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5" name="Rectangle 12"/>
          <p:cNvSpPr>
            <a:spLocks noChangeArrowheads="1"/>
          </p:cNvSpPr>
          <p:nvPr/>
        </p:nvSpPr>
        <p:spPr bwMode="auto">
          <a:xfrm>
            <a:off x="152400" y="152400"/>
            <a:ext cx="6858000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900" b="1" i="0" u="none" strike="noStrike" cap="none" normalizeH="0" baseline="0" dirty="0" smtClean="0">
              <a:ln>
                <a:noFill/>
              </a:ln>
              <a:solidFill>
                <a:srgbClr val="00008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t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3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/>
            </a:r>
            <a:br>
              <a:rPr kumimoji="0" lang="en-US" altLang="en-US" sz="13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</a:br>
            <a:endParaRPr kumimoji="0" lang="en-US" altLang="en-US" sz="1300" b="0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0" name="Rectangle 18"/>
          <p:cNvSpPr>
            <a:spLocks noChangeArrowheads="1"/>
          </p:cNvSpPr>
          <p:nvPr/>
        </p:nvSpPr>
        <p:spPr bwMode="auto">
          <a:xfrm>
            <a:off x="152400" y="152400"/>
            <a:ext cx="6858000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2" name="Rectangle 20"/>
          <p:cNvSpPr>
            <a:spLocks noChangeArrowheads="1"/>
          </p:cNvSpPr>
          <p:nvPr/>
        </p:nvSpPr>
        <p:spPr bwMode="auto">
          <a:xfrm>
            <a:off x="152400" y="152400"/>
            <a:ext cx="6858000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900" b="1" i="0" u="none" strike="noStrike" cap="none" normalizeH="0" baseline="0" dirty="0" smtClean="0">
              <a:ln>
                <a:noFill/>
              </a:ln>
              <a:solidFill>
                <a:srgbClr val="00008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t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3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/>
            </a:r>
            <a:br>
              <a:rPr kumimoji="0" lang="en-US" altLang="en-US" sz="13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</a:br>
            <a:endParaRPr kumimoji="0" lang="en-US" altLang="en-US" sz="1300" b="0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-16672" y="900992"/>
            <a:ext cx="6858000" cy="1015663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  <a:latin typeface="Segoe Print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ЖАДЫНАМА</a:t>
            </a:r>
            <a:r>
              <a:rPr lang="ru-RU" sz="2000" b="1" dirty="0" smtClean="0">
                <a:latin typeface="Segoe Print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ru-RU" sz="2000" b="1" dirty="0">
                <a:latin typeface="Segoe Print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«Ата-ана тәрбиесінің негіздері» </a:t>
            </a:r>
            <a:endParaRPr lang="ru-RU" sz="2000" b="1" dirty="0" smtClean="0">
              <a:latin typeface="Segoe Print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ru-RU" sz="2000" b="1" i="1" dirty="0">
                <a:latin typeface="Segoe Print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(ата-аналарға арналған)</a:t>
            </a:r>
            <a:endParaRPr lang="en-US" sz="2000" b="1" i="1" dirty="0">
              <a:effectLst/>
              <a:latin typeface="Segoe Print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514390" y="2144688"/>
            <a:ext cx="6313608" cy="792088"/>
          </a:xfrm>
          <a:prstGeom prst="roundRect">
            <a:avLst/>
          </a:prstGeom>
          <a:solidFill>
            <a:srgbClr val="92D050"/>
          </a:solidFill>
          <a:ln w="28575">
            <a:solidFill>
              <a:srgbClr val="E45138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Өзіңізді және әдеттеріңізді мұқият бақылаңыз. Балаға мінез-құлықтың кейбір түрлерін үйретуге тырысып, сіз айтқандарыңыздан гөрі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ол байқаған 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нәрсені тез қабылдайды.</a:t>
            </a: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514390" y="3080792"/>
            <a:ext cx="3390134" cy="1296144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rgbClr val="E45138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Тәрбиелік санкциялардың сөздері мен формаларын мұқият таңдаңыз. Олардың жеткіліктілігін, әділдігін өлшеңіз. Әсіресе өз шешімдеріңізді дәлелдеуге тырысыңыз.</a:t>
            </a: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497834" y="4520952"/>
            <a:ext cx="6330164" cy="1008112"/>
          </a:xfrm>
          <a:prstGeom prst="roundRect">
            <a:avLst/>
          </a:prstGeom>
          <a:solidFill>
            <a:srgbClr val="92D050"/>
          </a:solidFill>
          <a:ln w="28575">
            <a:solidFill>
              <a:srgbClr val="E45138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Сіздің үйіңізде қолданылатын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ережелерді бос жерден 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ойлап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таппаңыз және қорқытапыңыз. 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Сіздің отбасыңызда әрекет еткіңіз келетін ережелер барлығына қатысты болуы керек. Үй кеңесінде ережелерді, оларды орындау шарттарын және оларды бұзғаны үшін санкцияларды айту маңызды.</a:t>
            </a: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3172950" y="5673080"/>
            <a:ext cx="3528392" cy="18002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rgbClr val="E45138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Баланың ісіне, әл-ауқатына, көңіл-күйіне қызығушылық танытыңыз, оның қызығушылықтарын қолдаңыз, әсерлеріңізбен және жеке тәжірибеңізбен бөлісіңіз. Кейде жұмыстан демалып жатқанда күніне 15-30 минут шай ішу сіздің оның өміріне қатысуыңызды қолдауға жеткілікті болуы мүмкін.</a:t>
            </a: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497834" y="7617295"/>
            <a:ext cx="6203507" cy="557449"/>
          </a:xfrm>
          <a:prstGeom prst="roundRect">
            <a:avLst/>
          </a:prstGeom>
          <a:solidFill>
            <a:srgbClr val="92D050"/>
          </a:solidFill>
          <a:ln w="28575">
            <a:solidFill>
              <a:srgbClr val="E45138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Сіздің 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сөздеріңіз күнделікті өмірде өзіңізді қалай ұстайтыныңызға қайшы келуіне жол бермеңіз.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2617067" y="8279476"/>
            <a:ext cx="4191086" cy="1477328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ЕС</a:t>
            </a:r>
            <a:r>
              <a:rPr lang="kk-KZ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ІНІЗДЕ</a:t>
            </a: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БОЛСЫН!</a:t>
            </a:r>
          </a:p>
          <a:p>
            <a:pPr algn="just"/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Сізге 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үлкен жауапкершілік жүктеледі-сіз жаңа адамды қалыптастырасыз және оны қалай жабдықтайсыз, осылайша ол тәуелсіз өмірге шығады.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7728" y="1841970"/>
            <a:ext cx="480106" cy="923330"/>
          </a:xfrm>
          <a:prstGeom prst="rect">
            <a:avLst/>
          </a:prstGeo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solidFill>
                  <a:srgbClr val="E4513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endParaRPr lang="ru-RU" sz="5400" b="1" dirty="0">
              <a:solidFill>
                <a:srgbClr val="E4513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0" y="2806378"/>
            <a:ext cx="514390" cy="923330"/>
          </a:xfrm>
          <a:prstGeom prst="rect">
            <a:avLst/>
          </a:prstGeo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/>
          <a:p>
            <a:r>
              <a:rPr lang="ru-RU" sz="5400" b="1" dirty="0">
                <a:solidFill>
                  <a:srgbClr val="E4513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25465" y="4304928"/>
            <a:ext cx="472369" cy="923330"/>
          </a:xfrm>
          <a:prstGeom prst="rect">
            <a:avLst/>
          </a:prstGeo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/>
          <a:p>
            <a:r>
              <a:rPr lang="ru-RU" sz="5400" b="1" dirty="0">
                <a:solidFill>
                  <a:srgbClr val="E4513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2695600" y="5495652"/>
            <a:ext cx="477350" cy="923330"/>
          </a:xfrm>
          <a:prstGeom prst="rect">
            <a:avLst/>
          </a:prstGeo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/>
          <a:p>
            <a:r>
              <a:rPr lang="ru-RU" sz="5400" b="1" dirty="0">
                <a:solidFill>
                  <a:srgbClr val="E4513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-1" y="7356146"/>
            <a:ext cx="497835" cy="923330"/>
          </a:xfrm>
          <a:prstGeom prst="rect">
            <a:avLst/>
          </a:prstGeo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/>
          <a:p>
            <a:r>
              <a:rPr lang="ru-RU" sz="5400" b="1" dirty="0">
                <a:solidFill>
                  <a:srgbClr val="E4513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</a:p>
        </p:txBody>
      </p:sp>
      <p:pic>
        <p:nvPicPr>
          <p:cNvPr id="29" name="Picture 4" descr="https://1.bp.blogspot.com/-JMQNceX-Xdg/XS9MiPyfWNI/AAAAAAAAA2Y/DoMHhHoizZ8BWGFSxng3F8sMleARacTkgCLcBGAs/w1200-h630-p-k-no-nu/gnotebook1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5203" y="3009628"/>
            <a:ext cx="3012950" cy="14401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Picture 8" descr="https://webstockreview.net/images/conversation-clipart-family-conversation-16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656" y="5529064"/>
            <a:ext cx="2601619" cy="208823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3607677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1128</TotalTime>
  <Words>181</Words>
  <Application>Microsoft Office PowerPoint</Application>
  <PresentationFormat>Лист A4 (210x297 мм)</PresentationFormat>
  <Paragraphs>21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Roboto</vt:lpstr>
      <vt:lpstr>Segoe Print</vt:lpstr>
      <vt:lpstr>Times New Roman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sys admin</cp:lastModifiedBy>
  <cp:revision>142</cp:revision>
  <dcterms:created xsi:type="dcterms:W3CDTF">2019-10-21T11:18:40Z</dcterms:created>
  <dcterms:modified xsi:type="dcterms:W3CDTF">2023-03-13T09:37:18Z</dcterms:modified>
</cp:coreProperties>
</file>