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7" r:id="rId4"/>
    <p:sldId id="260" r:id="rId5"/>
    <p:sldId id="279" r:id="rId6"/>
    <p:sldId id="265" r:id="rId7"/>
    <p:sldId id="264" r:id="rId8"/>
    <p:sldId id="261" r:id="rId9"/>
    <p:sldId id="285" r:id="rId10"/>
    <p:sldId id="283" r:id="rId11"/>
    <p:sldId id="284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2B3C14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6" autoAdjust="0"/>
    <p:restoredTop sz="94638" autoAdjust="0"/>
  </p:normalViewPr>
  <p:slideViewPr>
    <p:cSldViewPr>
      <p:cViewPr>
        <p:scale>
          <a:sx n="55" d="100"/>
          <a:sy n="55" d="100"/>
        </p:scale>
        <p:origin x="-172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CBD78-C80E-446E-82B1-6D94308C5760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257DC15-12A7-4FF8-A347-29D4DEF4714D}">
      <dgm:prSet phldrT="[Текст]" custT="1"/>
      <dgm:spPr>
        <a:xfrm rot="16200000">
          <a:off x="-1884842" y="2773837"/>
          <a:ext cx="6832481" cy="1298171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2000"/>
                <a:satMod val="170000"/>
              </a:sysClr>
            </a:gs>
            <a:gs pos="15000">
              <a:sysClr val="window" lastClr="FFFFFF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ysClr>
            </a:gs>
            <a:gs pos="62000">
              <a:sysClr val="window" lastClr="FFFFFF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ysClr>
            </a:gs>
            <a:gs pos="97000">
              <a:sysClr val="window" lastClr="FFFFFF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62000"/>
                <a:satMod val="170000"/>
              </a:sys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54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Нравственный долг казахской интеллигенции </a:t>
          </a:r>
          <a:endParaRPr lang="ru-RU" sz="54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9A7E649-826D-4B06-9C5D-37874408D779}" type="parTrans" cxnId="{9FA1D0E6-66E4-47FB-99D1-FAA0E5F140DA}">
      <dgm:prSet/>
      <dgm:spPr/>
      <dgm:t>
        <a:bodyPr/>
        <a:lstStyle/>
        <a:p>
          <a:endParaRPr lang="ru-RU"/>
        </a:p>
      </dgm:t>
    </dgm:pt>
    <dgm:pt modelId="{318E6126-EB41-470F-B0D3-A2711E78C4CA}" type="sibTrans" cxnId="{9FA1D0E6-66E4-47FB-99D1-FAA0E5F140DA}">
      <dgm:prSet/>
      <dgm:spPr/>
      <dgm:t>
        <a:bodyPr/>
        <a:lstStyle/>
        <a:p>
          <a:endParaRPr lang="ru-RU"/>
        </a:p>
      </dgm:t>
    </dgm:pt>
    <dgm:pt modelId="{DC0A13F0-8946-4E6B-826D-8E7530F176A5}">
      <dgm:prSet phldrT="[Текст]" custT="1"/>
      <dgm:spPr>
        <a:xfrm>
          <a:off x="3032084" y="764702"/>
          <a:ext cx="4258002" cy="1298171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2000"/>
                <a:satMod val="170000"/>
              </a:sysClr>
            </a:gs>
            <a:gs pos="15000">
              <a:sysClr val="window" lastClr="FFFFFF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ysClr>
            </a:gs>
            <a:gs pos="62000">
              <a:sysClr val="window" lastClr="FFFFFF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ysClr>
            </a:gs>
            <a:gs pos="97000">
              <a:sysClr val="window" lastClr="FFFFFF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62000"/>
                <a:satMod val="170000"/>
              </a:sys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36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забота о нуждах своего народа</a:t>
          </a:r>
          <a:endParaRPr lang="ru-RU" sz="36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B760C6C-7CBD-4ACA-B370-73AA27C42C1B}" type="parTrans" cxnId="{1FA2E948-871E-4B5F-B052-BDD09A9B235D}">
      <dgm:prSet/>
      <dgm:spPr>
        <a:xfrm>
          <a:off x="2180484" y="1413788"/>
          <a:ext cx="851600" cy="2009134"/>
        </a:xfrm>
        <a:custGeom>
          <a:avLst/>
          <a:gdLst/>
          <a:ahLst/>
          <a:cxnLst/>
          <a:rect l="0" t="0" r="0" b="0"/>
          <a:pathLst>
            <a:path>
              <a:moveTo>
                <a:pt x="0" y="2009134"/>
              </a:moveTo>
              <a:lnTo>
                <a:pt x="425800" y="2009134"/>
              </a:lnTo>
              <a:lnTo>
                <a:pt x="425800" y="0"/>
              </a:lnTo>
              <a:lnTo>
                <a:pt x="851600" y="0"/>
              </a:lnTo>
            </a:path>
          </a:pathLst>
        </a:custGeom>
        <a:noFill/>
        <a:ln w="25400" cap="flat" cmpd="sng" algn="ctr">
          <a:solidFill>
            <a:srgbClr val="6BB1C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9C493980-F735-4132-9927-DC30F165A334}" type="sibTrans" cxnId="{1FA2E948-871E-4B5F-B052-BDD09A9B235D}">
      <dgm:prSet/>
      <dgm:spPr/>
      <dgm:t>
        <a:bodyPr/>
        <a:lstStyle/>
        <a:p>
          <a:endParaRPr lang="ru-RU"/>
        </a:p>
      </dgm:t>
    </dgm:pt>
    <dgm:pt modelId="{0AD1BF48-295E-4E2A-92BA-7747B2F50CAC}">
      <dgm:prSet phldrT="[Текст]" custT="1"/>
      <dgm:spPr>
        <a:xfrm>
          <a:off x="3032084" y="764702"/>
          <a:ext cx="4258002" cy="129817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2000"/>
                <a:satMod val="170000"/>
              </a:sysClr>
            </a:gs>
            <a:gs pos="15000">
              <a:sysClr val="window" lastClr="FFFFFF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ysClr>
            </a:gs>
            <a:gs pos="62000">
              <a:sysClr val="window" lastClr="FFFFFF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ysClr>
            </a:gs>
            <a:gs pos="97000">
              <a:sysClr val="window" lastClr="FFFFFF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62000"/>
                <a:satMod val="170000"/>
              </a:sys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36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забота об умножении богатства и укреплении могущества своей родины</a:t>
          </a:r>
          <a:endParaRPr lang="ru-RU" sz="36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1313F61-D42F-4EBF-9231-5B4C816EADEE}" type="parTrans" cxnId="{D94B55C9-02BD-4223-85EE-8F93F8207B82}">
      <dgm:prSet/>
      <dgm:spPr/>
      <dgm:t>
        <a:bodyPr/>
        <a:lstStyle/>
        <a:p>
          <a:endParaRPr lang="ru-RU"/>
        </a:p>
      </dgm:t>
    </dgm:pt>
    <dgm:pt modelId="{9CD6AEF6-CF1A-4CAF-8BE4-FA0F3AEA6EEE}" type="sibTrans" cxnId="{D94B55C9-02BD-4223-85EE-8F93F8207B82}">
      <dgm:prSet/>
      <dgm:spPr/>
      <dgm:t>
        <a:bodyPr/>
        <a:lstStyle/>
        <a:p>
          <a:endParaRPr lang="ru-RU"/>
        </a:p>
      </dgm:t>
    </dgm:pt>
    <dgm:pt modelId="{D236D608-09BE-4A7D-A691-1FB2CCD2EF09}">
      <dgm:prSet phldrT="[Текст]" custT="1"/>
      <dgm:spPr>
        <a:xfrm>
          <a:off x="3032084" y="764702"/>
          <a:ext cx="4258002" cy="129817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2000"/>
                <a:satMod val="170000"/>
              </a:sysClr>
            </a:gs>
            <a:gs pos="15000">
              <a:sysClr val="window" lastClr="FFFFFF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ysClr>
            </a:gs>
            <a:gs pos="62000">
              <a:sysClr val="window" lastClr="FFFFFF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ysClr>
            </a:gs>
            <a:gs pos="97000">
              <a:sysClr val="window" lastClr="FFFFFF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62000"/>
                <a:satMod val="170000"/>
              </a:sys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36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забота об общественных благах</a:t>
          </a:r>
          <a:endParaRPr lang="ru-RU" sz="36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AB69C5F-2D58-475C-B01A-C2008EF6C05F}" type="parTrans" cxnId="{E0DAD300-DEAA-4751-90C7-9CD7AD6ADD1F}">
      <dgm:prSet/>
      <dgm:spPr/>
      <dgm:t>
        <a:bodyPr/>
        <a:lstStyle/>
        <a:p>
          <a:endParaRPr lang="ru-RU"/>
        </a:p>
      </dgm:t>
    </dgm:pt>
    <dgm:pt modelId="{C285D446-80DF-4B95-A423-EE47177A25D4}" type="sibTrans" cxnId="{E0DAD300-DEAA-4751-90C7-9CD7AD6ADD1F}">
      <dgm:prSet/>
      <dgm:spPr/>
      <dgm:t>
        <a:bodyPr/>
        <a:lstStyle/>
        <a:p>
          <a:endParaRPr lang="ru-RU"/>
        </a:p>
      </dgm:t>
    </dgm:pt>
    <dgm:pt modelId="{B3E3D199-F350-4F62-997E-C84CA8D9BE1C}" type="pres">
      <dgm:prSet presAssocID="{C52CBD78-C80E-446E-82B1-6D94308C57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6EF2-65A3-4BFF-A516-0833F69B7634}" type="pres">
      <dgm:prSet presAssocID="{2257DC15-12A7-4FF8-A347-29D4DEF4714D}" presName="root1" presStyleCnt="0"/>
      <dgm:spPr/>
      <dgm:t>
        <a:bodyPr/>
        <a:lstStyle/>
        <a:p>
          <a:endParaRPr lang="ru-RU"/>
        </a:p>
      </dgm:t>
    </dgm:pt>
    <dgm:pt modelId="{6A3EB0AB-012E-4B78-9E05-C02F9333461A}" type="pres">
      <dgm:prSet presAssocID="{2257DC15-12A7-4FF8-A347-29D4DEF4714D}" presName="LevelOneTextNode" presStyleLbl="node0" presStyleIdx="0" presStyleCnt="1" custScaleX="183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FEA57-43EB-458C-89D4-B58A993AF208}" type="pres">
      <dgm:prSet presAssocID="{2257DC15-12A7-4FF8-A347-29D4DEF4714D}" presName="level2hierChild" presStyleCnt="0"/>
      <dgm:spPr/>
      <dgm:t>
        <a:bodyPr/>
        <a:lstStyle/>
        <a:p>
          <a:endParaRPr lang="ru-RU"/>
        </a:p>
      </dgm:t>
    </dgm:pt>
    <dgm:pt modelId="{14ED5969-6F90-4104-B48A-0A46B1E6B711}" type="pres">
      <dgm:prSet presAssocID="{DB760C6C-7CBD-4ACA-B370-73AA27C42C1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EB6FB7A-28CE-4CCB-B179-950FD8A4FDDF}" type="pres">
      <dgm:prSet presAssocID="{DB760C6C-7CBD-4ACA-B370-73AA27C42C1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DB5C2A6-8FB8-4766-B7EB-33A8A24F82B7}" type="pres">
      <dgm:prSet presAssocID="{DC0A13F0-8946-4E6B-826D-8E7530F176A5}" presName="root2" presStyleCnt="0"/>
      <dgm:spPr/>
      <dgm:t>
        <a:bodyPr/>
        <a:lstStyle/>
        <a:p>
          <a:endParaRPr lang="ru-RU"/>
        </a:p>
      </dgm:t>
    </dgm:pt>
    <dgm:pt modelId="{4AD22BBF-BDC4-458A-9514-D3CBA9309756}" type="pres">
      <dgm:prSet presAssocID="{DC0A13F0-8946-4E6B-826D-8E7530F176A5}" presName="LevelTwoTextNode" presStyleLbl="node2" presStyleIdx="0" presStyleCnt="3" custScaleX="116911" custScaleY="150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074744-DE0F-45D0-9420-609D817A9FF7}" type="pres">
      <dgm:prSet presAssocID="{DC0A13F0-8946-4E6B-826D-8E7530F176A5}" presName="level3hierChild" presStyleCnt="0"/>
      <dgm:spPr/>
      <dgm:t>
        <a:bodyPr/>
        <a:lstStyle/>
        <a:p>
          <a:endParaRPr lang="ru-RU"/>
        </a:p>
      </dgm:t>
    </dgm:pt>
    <dgm:pt modelId="{A25D5208-620C-4187-A367-3D6F9F7B1313}" type="pres">
      <dgm:prSet presAssocID="{2AB69C5F-2D58-475C-B01A-C2008EF6C05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CFFC76D-4DBE-4D53-8669-B37010B2790D}" type="pres">
      <dgm:prSet presAssocID="{2AB69C5F-2D58-475C-B01A-C2008EF6C05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7FF8BC9-C0F2-407B-8622-A216CC3D9AEE}" type="pres">
      <dgm:prSet presAssocID="{D236D608-09BE-4A7D-A691-1FB2CCD2EF09}" presName="root2" presStyleCnt="0"/>
      <dgm:spPr/>
    </dgm:pt>
    <dgm:pt modelId="{03331C77-E67A-4C56-A30A-5E9CFFAB1732}" type="pres">
      <dgm:prSet presAssocID="{D236D608-09BE-4A7D-A691-1FB2CCD2EF09}" presName="LevelTwoTextNode" presStyleLbl="node2" presStyleIdx="1" presStyleCnt="3" custScaleX="116911" custScaleY="15031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64F37DE-B367-4616-83C0-98FC2F7A40E2}" type="pres">
      <dgm:prSet presAssocID="{D236D608-09BE-4A7D-A691-1FB2CCD2EF09}" presName="level3hierChild" presStyleCnt="0"/>
      <dgm:spPr/>
    </dgm:pt>
    <dgm:pt modelId="{CD498815-12BB-4B31-8019-963949EB2B15}" type="pres">
      <dgm:prSet presAssocID="{E1313F61-D42F-4EBF-9231-5B4C816EADE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1A48333-158D-4C3C-AE14-5DA24A8746EB}" type="pres">
      <dgm:prSet presAssocID="{E1313F61-D42F-4EBF-9231-5B4C816EADE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AB3FCC4-9756-40CD-9CC4-2D83E44A68B5}" type="pres">
      <dgm:prSet presAssocID="{0AD1BF48-295E-4E2A-92BA-7747B2F50CAC}" presName="root2" presStyleCnt="0"/>
      <dgm:spPr/>
    </dgm:pt>
    <dgm:pt modelId="{99A9F70F-EE99-48C6-95D8-2703FC1F6899}" type="pres">
      <dgm:prSet presAssocID="{0AD1BF48-295E-4E2A-92BA-7747B2F50CAC}" presName="LevelTwoTextNode" presStyleLbl="node2" presStyleIdx="2" presStyleCnt="3" custScaleX="116911" custScaleY="15031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C7BC355-6D8E-4B82-9F7A-028D6A497804}" type="pres">
      <dgm:prSet presAssocID="{0AD1BF48-295E-4E2A-92BA-7747B2F50CAC}" presName="level3hierChild" presStyleCnt="0"/>
      <dgm:spPr/>
    </dgm:pt>
  </dgm:ptLst>
  <dgm:cxnLst>
    <dgm:cxn modelId="{ADCC3B19-35E6-4519-8EDB-4F92D0B8F58A}" type="presOf" srcId="{DB760C6C-7CBD-4ACA-B370-73AA27C42C1B}" destId="{14ED5969-6F90-4104-B48A-0A46B1E6B711}" srcOrd="0" destOrd="0" presId="urn:microsoft.com/office/officeart/2008/layout/HorizontalMultiLevelHierarchy"/>
    <dgm:cxn modelId="{545C90C4-5A5F-4930-A718-A888335C2425}" type="presOf" srcId="{DB760C6C-7CBD-4ACA-B370-73AA27C42C1B}" destId="{9EB6FB7A-28CE-4CCB-B179-950FD8A4FDDF}" srcOrd="1" destOrd="0" presId="urn:microsoft.com/office/officeart/2008/layout/HorizontalMultiLevelHierarchy"/>
    <dgm:cxn modelId="{9FA1D0E6-66E4-47FB-99D1-FAA0E5F140DA}" srcId="{C52CBD78-C80E-446E-82B1-6D94308C5760}" destId="{2257DC15-12A7-4FF8-A347-29D4DEF4714D}" srcOrd="0" destOrd="0" parTransId="{59A7E649-826D-4B06-9C5D-37874408D779}" sibTransId="{318E6126-EB41-470F-B0D3-A2711E78C4CA}"/>
    <dgm:cxn modelId="{1D19F71A-060E-46ED-BF57-9354CA759529}" type="presOf" srcId="{D236D608-09BE-4A7D-A691-1FB2CCD2EF09}" destId="{03331C77-E67A-4C56-A30A-5E9CFFAB1732}" srcOrd="0" destOrd="0" presId="urn:microsoft.com/office/officeart/2008/layout/HorizontalMultiLevelHierarchy"/>
    <dgm:cxn modelId="{D94B55C9-02BD-4223-85EE-8F93F8207B82}" srcId="{2257DC15-12A7-4FF8-A347-29D4DEF4714D}" destId="{0AD1BF48-295E-4E2A-92BA-7747B2F50CAC}" srcOrd="2" destOrd="0" parTransId="{E1313F61-D42F-4EBF-9231-5B4C816EADEE}" sibTransId="{9CD6AEF6-CF1A-4CAF-8BE4-FA0F3AEA6EEE}"/>
    <dgm:cxn modelId="{A03F942E-2D97-4062-B606-30DA705B1E1C}" type="presOf" srcId="{2AB69C5F-2D58-475C-B01A-C2008EF6C05F}" destId="{A25D5208-620C-4187-A367-3D6F9F7B1313}" srcOrd="0" destOrd="0" presId="urn:microsoft.com/office/officeart/2008/layout/HorizontalMultiLevelHierarchy"/>
    <dgm:cxn modelId="{98063A11-3FE7-4161-B54F-060660B5AD4D}" type="presOf" srcId="{2AB69C5F-2D58-475C-B01A-C2008EF6C05F}" destId="{FCFFC76D-4DBE-4D53-8669-B37010B2790D}" srcOrd="1" destOrd="0" presId="urn:microsoft.com/office/officeart/2008/layout/HorizontalMultiLevelHierarchy"/>
    <dgm:cxn modelId="{25DEE640-68AF-4C9B-B956-729D4CA834C2}" type="presOf" srcId="{DC0A13F0-8946-4E6B-826D-8E7530F176A5}" destId="{4AD22BBF-BDC4-458A-9514-D3CBA9309756}" srcOrd="0" destOrd="0" presId="urn:microsoft.com/office/officeart/2008/layout/HorizontalMultiLevelHierarchy"/>
    <dgm:cxn modelId="{E0DAD300-DEAA-4751-90C7-9CD7AD6ADD1F}" srcId="{2257DC15-12A7-4FF8-A347-29D4DEF4714D}" destId="{D236D608-09BE-4A7D-A691-1FB2CCD2EF09}" srcOrd="1" destOrd="0" parTransId="{2AB69C5F-2D58-475C-B01A-C2008EF6C05F}" sibTransId="{C285D446-80DF-4B95-A423-EE47177A25D4}"/>
    <dgm:cxn modelId="{161469EA-BB51-4D89-8E74-2DCEDCFD0CF7}" type="presOf" srcId="{C52CBD78-C80E-446E-82B1-6D94308C5760}" destId="{B3E3D199-F350-4F62-997E-C84CA8D9BE1C}" srcOrd="0" destOrd="0" presId="urn:microsoft.com/office/officeart/2008/layout/HorizontalMultiLevelHierarchy"/>
    <dgm:cxn modelId="{9257A134-A5E0-4463-BA82-78D85020AAE0}" type="presOf" srcId="{E1313F61-D42F-4EBF-9231-5B4C816EADEE}" destId="{CD498815-12BB-4B31-8019-963949EB2B15}" srcOrd="0" destOrd="0" presId="urn:microsoft.com/office/officeart/2008/layout/HorizontalMultiLevelHierarchy"/>
    <dgm:cxn modelId="{DEDC41E8-73D4-4CBC-BE5E-7D227878499A}" type="presOf" srcId="{E1313F61-D42F-4EBF-9231-5B4C816EADEE}" destId="{B1A48333-158D-4C3C-AE14-5DA24A8746EB}" srcOrd="1" destOrd="0" presId="urn:microsoft.com/office/officeart/2008/layout/HorizontalMultiLevelHierarchy"/>
    <dgm:cxn modelId="{0B89E727-CA91-4A75-BB8D-4279C3EB36D2}" type="presOf" srcId="{2257DC15-12A7-4FF8-A347-29D4DEF4714D}" destId="{6A3EB0AB-012E-4B78-9E05-C02F9333461A}" srcOrd="0" destOrd="0" presId="urn:microsoft.com/office/officeart/2008/layout/HorizontalMultiLevelHierarchy"/>
    <dgm:cxn modelId="{1FA2E948-871E-4B5F-B052-BDD09A9B235D}" srcId="{2257DC15-12A7-4FF8-A347-29D4DEF4714D}" destId="{DC0A13F0-8946-4E6B-826D-8E7530F176A5}" srcOrd="0" destOrd="0" parTransId="{DB760C6C-7CBD-4ACA-B370-73AA27C42C1B}" sibTransId="{9C493980-F735-4132-9927-DC30F165A334}"/>
    <dgm:cxn modelId="{DFE4A7CF-8D02-4105-9EC9-A4109EAEE1AE}" type="presOf" srcId="{0AD1BF48-295E-4E2A-92BA-7747B2F50CAC}" destId="{99A9F70F-EE99-48C6-95D8-2703FC1F6899}" srcOrd="0" destOrd="0" presId="urn:microsoft.com/office/officeart/2008/layout/HorizontalMultiLevelHierarchy"/>
    <dgm:cxn modelId="{1E174C9D-4C42-4A0E-B124-0872A290BACE}" type="presParOf" srcId="{B3E3D199-F350-4F62-997E-C84CA8D9BE1C}" destId="{292E6EF2-65A3-4BFF-A516-0833F69B7634}" srcOrd="0" destOrd="0" presId="urn:microsoft.com/office/officeart/2008/layout/HorizontalMultiLevelHierarchy"/>
    <dgm:cxn modelId="{A6EDD5A1-1BB1-4D24-99EC-EDF0D9F76C14}" type="presParOf" srcId="{292E6EF2-65A3-4BFF-A516-0833F69B7634}" destId="{6A3EB0AB-012E-4B78-9E05-C02F9333461A}" srcOrd="0" destOrd="0" presId="urn:microsoft.com/office/officeart/2008/layout/HorizontalMultiLevelHierarchy"/>
    <dgm:cxn modelId="{95A8DCC5-EE36-42DF-9F77-2AE23475C08E}" type="presParOf" srcId="{292E6EF2-65A3-4BFF-A516-0833F69B7634}" destId="{B62FEA57-43EB-458C-89D4-B58A993AF208}" srcOrd="1" destOrd="0" presId="urn:microsoft.com/office/officeart/2008/layout/HorizontalMultiLevelHierarchy"/>
    <dgm:cxn modelId="{523DE6F1-7F23-4C93-9AFC-0ECE3FC6200E}" type="presParOf" srcId="{B62FEA57-43EB-458C-89D4-B58A993AF208}" destId="{14ED5969-6F90-4104-B48A-0A46B1E6B711}" srcOrd="0" destOrd="0" presId="urn:microsoft.com/office/officeart/2008/layout/HorizontalMultiLevelHierarchy"/>
    <dgm:cxn modelId="{BD5F3E1F-3B7B-436A-BAB7-E0C2302A12AB}" type="presParOf" srcId="{14ED5969-6F90-4104-B48A-0A46B1E6B711}" destId="{9EB6FB7A-28CE-4CCB-B179-950FD8A4FDDF}" srcOrd="0" destOrd="0" presId="urn:microsoft.com/office/officeart/2008/layout/HorizontalMultiLevelHierarchy"/>
    <dgm:cxn modelId="{C9934096-07E6-45DF-855E-5C37A2065871}" type="presParOf" srcId="{B62FEA57-43EB-458C-89D4-B58A993AF208}" destId="{5DB5C2A6-8FB8-4766-B7EB-33A8A24F82B7}" srcOrd="1" destOrd="0" presId="urn:microsoft.com/office/officeart/2008/layout/HorizontalMultiLevelHierarchy"/>
    <dgm:cxn modelId="{BD3AD908-6099-469E-9E4A-3E68A5590359}" type="presParOf" srcId="{5DB5C2A6-8FB8-4766-B7EB-33A8A24F82B7}" destId="{4AD22BBF-BDC4-458A-9514-D3CBA9309756}" srcOrd="0" destOrd="0" presId="urn:microsoft.com/office/officeart/2008/layout/HorizontalMultiLevelHierarchy"/>
    <dgm:cxn modelId="{E5156E00-4EB2-49C8-9201-923D76708889}" type="presParOf" srcId="{5DB5C2A6-8FB8-4766-B7EB-33A8A24F82B7}" destId="{AD074744-DE0F-45D0-9420-609D817A9FF7}" srcOrd="1" destOrd="0" presId="urn:microsoft.com/office/officeart/2008/layout/HorizontalMultiLevelHierarchy"/>
    <dgm:cxn modelId="{3FE0AA4D-745E-4376-BCCE-C3839CAAE58D}" type="presParOf" srcId="{B62FEA57-43EB-458C-89D4-B58A993AF208}" destId="{A25D5208-620C-4187-A367-3D6F9F7B1313}" srcOrd="2" destOrd="0" presId="urn:microsoft.com/office/officeart/2008/layout/HorizontalMultiLevelHierarchy"/>
    <dgm:cxn modelId="{9AC00A51-407C-46EE-87CF-FC42D56E3C49}" type="presParOf" srcId="{A25D5208-620C-4187-A367-3D6F9F7B1313}" destId="{FCFFC76D-4DBE-4D53-8669-B37010B2790D}" srcOrd="0" destOrd="0" presId="urn:microsoft.com/office/officeart/2008/layout/HorizontalMultiLevelHierarchy"/>
    <dgm:cxn modelId="{2044F574-3A4B-4A05-8C78-B642DA76F997}" type="presParOf" srcId="{B62FEA57-43EB-458C-89D4-B58A993AF208}" destId="{57FF8BC9-C0F2-407B-8622-A216CC3D9AEE}" srcOrd="3" destOrd="0" presId="urn:microsoft.com/office/officeart/2008/layout/HorizontalMultiLevelHierarchy"/>
    <dgm:cxn modelId="{2228F9EF-6775-4380-9359-CC64628ACFD1}" type="presParOf" srcId="{57FF8BC9-C0F2-407B-8622-A216CC3D9AEE}" destId="{03331C77-E67A-4C56-A30A-5E9CFFAB1732}" srcOrd="0" destOrd="0" presId="urn:microsoft.com/office/officeart/2008/layout/HorizontalMultiLevelHierarchy"/>
    <dgm:cxn modelId="{C4441BD7-A8FC-4AC9-B012-CE4911F99F80}" type="presParOf" srcId="{57FF8BC9-C0F2-407B-8622-A216CC3D9AEE}" destId="{864F37DE-B367-4616-83C0-98FC2F7A40E2}" srcOrd="1" destOrd="0" presId="urn:microsoft.com/office/officeart/2008/layout/HorizontalMultiLevelHierarchy"/>
    <dgm:cxn modelId="{9D82FFE1-418C-47D6-8080-618A106BE866}" type="presParOf" srcId="{B62FEA57-43EB-458C-89D4-B58A993AF208}" destId="{CD498815-12BB-4B31-8019-963949EB2B15}" srcOrd="4" destOrd="0" presId="urn:microsoft.com/office/officeart/2008/layout/HorizontalMultiLevelHierarchy"/>
    <dgm:cxn modelId="{F19E4B1F-A3BA-42B0-B1A9-1B95FD51B3CF}" type="presParOf" srcId="{CD498815-12BB-4B31-8019-963949EB2B15}" destId="{B1A48333-158D-4C3C-AE14-5DA24A8746EB}" srcOrd="0" destOrd="0" presId="urn:microsoft.com/office/officeart/2008/layout/HorizontalMultiLevelHierarchy"/>
    <dgm:cxn modelId="{28FBE834-0B07-4C88-91C2-6F70D400C310}" type="presParOf" srcId="{B62FEA57-43EB-458C-89D4-B58A993AF208}" destId="{9AB3FCC4-9756-40CD-9CC4-2D83E44A68B5}" srcOrd="5" destOrd="0" presId="urn:microsoft.com/office/officeart/2008/layout/HorizontalMultiLevelHierarchy"/>
    <dgm:cxn modelId="{EDE339B2-70AD-49C8-B90E-441D126842DB}" type="presParOf" srcId="{9AB3FCC4-9756-40CD-9CC4-2D83E44A68B5}" destId="{99A9F70F-EE99-48C6-95D8-2703FC1F6899}" srcOrd="0" destOrd="0" presId="urn:microsoft.com/office/officeart/2008/layout/HorizontalMultiLevelHierarchy"/>
    <dgm:cxn modelId="{D0C9F688-1F27-491E-95D4-69E204043400}" type="presParOf" srcId="{9AB3FCC4-9756-40CD-9CC4-2D83E44A68B5}" destId="{8C7BC355-6D8E-4B82-9F7A-028D6A49780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CA29F-141C-4B97-907C-379CE8933E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F00A5A-DE8B-4031-869A-0373812D2D2A}">
      <dgm:prSet phldrT="[Текст]" custT="1"/>
      <dgm:spPr>
        <a:xfrm>
          <a:off x="2304256" y="942611"/>
          <a:ext cx="3856949" cy="23115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CB08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36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Разработал нравственные основы народного </a:t>
          </a:r>
          <a:r>
            <a:rPr lang="ru-RU" sz="36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просвещения</a:t>
          </a:r>
          <a:endParaRPr lang="ru-RU" sz="36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02C7DE1-E862-4DB9-AD15-56AFDA151DB9}" type="parTrans" cxnId="{7CE8A2F7-4C77-43BE-B5FA-8DF51D595CF8}">
      <dgm:prSet/>
      <dgm:spPr/>
      <dgm:t>
        <a:bodyPr/>
        <a:lstStyle/>
        <a:p>
          <a:endParaRPr lang="ru-RU"/>
        </a:p>
      </dgm:t>
    </dgm:pt>
    <dgm:pt modelId="{1D82D0BA-67A1-470F-8A7C-740E4DD68134}" type="sibTrans" cxnId="{7CE8A2F7-4C77-43BE-B5FA-8DF51D595CF8}">
      <dgm:prSet/>
      <dgm:spPr/>
      <dgm:t>
        <a:bodyPr/>
        <a:lstStyle/>
        <a:p>
          <a:endParaRPr lang="ru-RU"/>
        </a:p>
      </dgm:t>
    </dgm:pt>
    <dgm:pt modelId="{6F4BF7F2-7CF9-4F8B-80C6-848D7B36939B}">
      <dgm:prSet phldrT="[Текст]" custT="1"/>
      <dgm:spPr>
        <a:xfrm>
          <a:off x="365576" y="4209710"/>
          <a:ext cx="3285642" cy="208638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585C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8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определил цель и сформулировал задачи моральные основания школьного и семейного воспитания</a:t>
          </a:r>
          <a:endParaRPr lang="ru-RU" sz="28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69C9DE9-EFA2-4703-8F02-ADD59C4EC405}" type="parTrans" cxnId="{8AAD52B0-FC49-4623-84B7-4067422521B3}">
      <dgm:prSet/>
      <dgm:spPr>
        <a:xfrm>
          <a:off x="1643326" y="2907318"/>
          <a:ext cx="2224334" cy="955574"/>
        </a:xfrm>
        <a:custGeom>
          <a:avLst/>
          <a:gdLst/>
          <a:ahLst/>
          <a:cxnLst/>
          <a:rect l="0" t="0" r="0" b="0"/>
          <a:pathLst>
            <a:path>
              <a:moveTo>
                <a:pt x="2224334" y="0"/>
              </a:moveTo>
              <a:lnTo>
                <a:pt x="2224334" y="651196"/>
              </a:lnTo>
              <a:lnTo>
                <a:pt x="0" y="651196"/>
              </a:lnTo>
              <a:lnTo>
                <a:pt x="0" y="955574"/>
              </a:lnTo>
            </a:path>
          </a:pathLst>
        </a:custGeom>
        <a:noFill/>
        <a:ln w="25400" cap="flat" cmpd="sng" algn="ctr">
          <a:solidFill>
            <a:srgbClr val="6585C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F9A3447-986B-4444-A8F0-90A6B29877A2}" type="sibTrans" cxnId="{8AAD52B0-FC49-4623-84B7-4067422521B3}">
      <dgm:prSet/>
      <dgm:spPr/>
      <dgm:t>
        <a:bodyPr/>
        <a:lstStyle/>
        <a:p>
          <a:endParaRPr lang="ru-RU"/>
        </a:p>
      </dgm:t>
    </dgm:pt>
    <dgm:pt modelId="{2992D437-04CC-4DB5-AB0D-5E961300E144}">
      <dgm:prSet custT="1"/>
      <dgm:spPr>
        <a:xfrm>
          <a:off x="4381361" y="4209710"/>
          <a:ext cx="3718525" cy="208638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585C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источником педагогических воззрений является устное творчество</a:t>
          </a:r>
        </a:p>
      </dgm:t>
    </dgm:pt>
    <dgm:pt modelId="{E50C5629-DB3F-467C-947E-9F721D2D8317}" type="parTrans" cxnId="{CB1FC377-EDB2-4766-B476-5E9D3AAA634F}">
      <dgm:prSet/>
      <dgm:spPr>
        <a:xfrm>
          <a:off x="3867660" y="2907318"/>
          <a:ext cx="2007892" cy="955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196"/>
              </a:lnTo>
              <a:lnTo>
                <a:pt x="2007892" y="651196"/>
              </a:lnTo>
              <a:lnTo>
                <a:pt x="2007892" y="955574"/>
              </a:lnTo>
            </a:path>
          </a:pathLst>
        </a:custGeom>
        <a:noFill/>
        <a:ln w="25400" cap="flat" cmpd="sng" algn="ctr">
          <a:solidFill>
            <a:srgbClr val="6585C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F81F908-58EB-4416-A561-C5469AB3C15A}" type="sibTrans" cxnId="{CB1FC377-EDB2-4766-B476-5E9D3AAA634F}">
      <dgm:prSet/>
      <dgm:spPr/>
      <dgm:t>
        <a:bodyPr/>
        <a:lstStyle/>
        <a:p>
          <a:endParaRPr lang="ru-RU"/>
        </a:p>
      </dgm:t>
    </dgm:pt>
    <dgm:pt modelId="{016A7E45-E107-4E3C-8247-7FC741741009}" type="pres">
      <dgm:prSet presAssocID="{131CA29F-141C-4B97-907C-379CE8933E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F97ACA-007E-4B4C-83E7-D23ED1FC905E}" type="pres">
      <dgm:prSet presAssocID="{90F00A5A-DE8B-4031-869A-0373812D2D2A}" presName="hierRoot1" presStyleCnt="0"/>
      <dgm:spPr/>
    </dgm:pt>
    <dgm:pt modelId="{185BC47E-C6E9-471A-9EC8-FAB05A1ED25F}" type="pres">
      <dgm:prSet presAssocID="{90F00A5A-DE8B-4031-869A-0373812D2D2A}" presName="composite" presStyleCnt="0"/>
      <dgm:spPr/>
    </dgm:pt>
    <dgm:pt modelId="{E2AC2461-A9A2-4F0F-8E22-FCE8C22B6063}" type="pres">
      <dgm:prSet presAssocID="{90F00A5A-DE8B-4031-869A-0373812D2D2A}" presName="background" presStyleLbl="node0" presStyleIdx="0" presStyleCnt="1"/>
      <dgm:spPr>
        <a:xfrm>
          <a:off x="1939185" y="595793"/>
          <a:ext cx="3856949" cy="2311524"/>
        </a:xfrm>
        <a:prstGeom prst="roundRect">
          <a:avLst>
            <a:gd name="adj" fmla="val 10000"/>
          </a:avLst>
        </a:prstGeom>
        <a:solidFill>
          <a:srgbClr val="9CB08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BA57EF1-6445-4783-A362-6E199D8070F5}" type="pres">
      <dgm:prSet presAssocID="{90F00A5A-DE8B-4031-869A-0373812D2D2A}" presName="text" presStyleLbl="fgAcc0" presStyleIdx="0" presStyleCnt="1" custScaleX="117388" custScaleY="110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CCD9DB-86B4-41FF-99AC-DD5D379068D6}" type="pres">
      <dgm:prSet presAssocID="{90F00A5A-DE8B-4031-869A-0373812D2D2A}" presName="hierChild2" presStyleCnt="0"/>
      <dgm:spPr/>
    </dgm:pt>
    <dgm:pt modelId="{5DD17434-086D-43F0-A805-652FA89CFFE0}" type="pres">
      <dgm:prSet presAssocID="{069C9DE9-EFA2-4703-8F02-ADD59C4EC40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76ECA32-92D8-4F66-B72D-5BC7FE91414D}" type="pres">
      <dgm:prSet presAssocID="{6F4BF7F2-7CF9-4F8B-80C6-848D7B36939B}" presName="hierRoot2" presStyleCnt="0"/>
      <dgm:spPr/>
    </dgm:pt>
    <dgm:pt modelId="{132B89B1-8D67-47F1-AE15-92E141E7B27A}" type="pres">
      <dgm:prSet presAssocID="{6F4BF7F2-7CF9-4F8B-80C6-848D7B36939B}" presName="composite2" presStyleCnt="0"/>
      <dgm:spPr/>
    </dgm:pt>
    <dgm:pt modelId="{4C845ADD-D3F3-4270-9AF3-DCA34270F450}" type="pres">
      <dgm:prSet presAssocID="{6F4BF7F2-7CF9-4F8B-80C6-848D7B36939B}" presName="background2" presStyleLbl="node2" presStyleIdx="0" presStyleCnt="2"/>
      <dgm:spPr>
        <a:xfrm>
          <a:off x="504" y="3862892"/>
          <a:ext cx="3285642" cy="2086382"/>
        </a:xfrm>
        <a:prstGeom prst="roundRect">
          <a:avLst>
            <a:gd name="adj" fmla="val 10000"/>
          </a:avLst>
        </a:prstGeom>
        <a:solidFill>
          <a:srgbClr val="6585C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259E0A-A990-466F-B771-9541D8CDEB04}" type="pres">
      <dgm:prSet presAssocID="{6F4BF7F2-7CF9-4F8B-80C6-848D7B36939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AA7F5-616E-46EA-883E-2C049CEC5698}" type="pres">
      <dgm:prSet presAssocID="{6F4BF7F2-7CF9-4F8B-80C6-848D7B36939B}" presName="hierChild3" presStyleCnt="0"/>
      <dgm:spPr/>
    </dgm:pt>
    <dgm:pt modelId="{D013251A-6946-4C74-B509-65FAF3678BF9}" type="pres">
      <dgm:prSet presAssocID="{E50C5629-DB3F-467C-947E-9F721D2D831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872159D-9162-4C61-B08B-40FC87BC81BC}" type="pres">
      <dgm:prSet presAssocID="{2992D437-04CC-4DB5-AB0D-5E961300E144}" presName="hierRoot2" presStyleCnt="0"/>
      <dgm:spPr/>
    </dgm:pt>
    <dgm:pt modelId="{CBB356D3-D555-4D9B-878A-10AD9D0F7C94}" type="pres">
      <dgm:prSet presAssocID="{2992D437-04CC-4DB5-AB0D-5E961300E144}" presName="composite2" presStyleCnt="0"/>
      <dgm:spPr/>
    </dgm:pt>
    <dgm:pt modelId="{8842B5DF-C6A2-404B-8990-FCAEC56F90D5}" type="pres">
      <dgm:prSet presAssocID="{2992D437-04CC-4DB5-AB0D-5E961300E144}" presName="background2" presStyleLbl="node2" presStyleIdx="1" presStyleCnt="2"/>
      <dgm:spPr>
        <a:xfrm>
          <a:off x="4016289" y="3862892"/>
          <a:ext cx="3718525" cy="2086382"/>
        </a:xfrm>
        <a:prstGeom prst="roundRect">
          <a:avLst>
            <a:gd name="adj" fmla="val 10000"/>
          </a:avLst>
        </a:prstGeom>
        <a:solidFill>
          <a:srgbClr val="6585C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470C282-0C8F-4ADA-A82F-FA20916471EF}" type="pres">
      <dgm:prSet presAssocID="{2992D437-04CC-4DB5-AB0D-5E961300E144}" presName="text2" presStyleLbl="fgAcc2" presStyleIdx="1" presStyleCnt="2" custScaleX="1035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90FB3-C09D-406D-A0A2-1D063E929159}" type="pres">
      <dgm:prSet presAssocID="{2992D437-04CC-4DB5-AB0D-5E961300E144}" presName="hierChild3" presStyleCnt="0"/>
      <dgm:spPr/>
    </dgm:pt>
  </dgm:ptLst>
  <dgm:cxnLst>
    <dgm:cxn modelId="{8AAD52B0-FC49-4623-84B7-4067422521B3}" srcId="{90F00A5A-DE8B-4031-869A-0373812D2D2A}" destId="{6F4BF7F2-7CF9-4F8B-80C6-848D7B36939B}" srcOrd="0" destOrd="0" parTransId="{069C9DE9-EFA2-4703-8F02-ADD59C4EC405}" sibTransId="{FF9A3447-986B-4444-A8F0-90A6B29877A2}"/>
    <dgm:cxn modelId="{2A82E6E4-7D22-4134-AB8F-43ACA4878BBA}" type="presOf" srcId="{069C9DE9-EFA2-4703-8F02-ADD59C4EC405}" destId="{5DD17434-086D-43F0-A805-652FA89CFFE0}" srcOrd="0" destOrd="0" presId="urn:microsoft.com/office/officeart/2005/8/layout/hierarchy1"/>
    <dgm:cxn modelId="{CB1FC377-EDB2-4766-B476-5E9D3AAA634F}" srcId="{90F00A5A-DE8B-4031-869A-0373812D2D2A}" destId="{2992D437-04CC-4DB5-AB0D-5E961300E144}" srcOrd="1" destOrd="0" parTransId="{E50C5629-DB3F-467C-947E-9F721D2D8317}" sibTransId="{DF81F908-58EB-4416-A561-C5469AB3C15A}"/>
    <dgm:cxn modelId="{D88FF309-E994-4B26-BF75-76287CD54422}" type="presOf" srcId="{90F00A5A-DE8B-4031-869A-0373812D2D2A}" destId="{5BA57EF1-6445-4783-A362-6E199D8070F5}" srcOrd="0" destOrd="0" presId="urn:microsoft.com/office/officeart/2005/8/layout/hierarchy1"/>
    <dgm:cxn modelId="{E136138F-F222-4F7B-9142-28A4B9AABA58}" type="presOf" srcId="{6F4BF7F2-7CF9-4F8B-80C6-848D7B36939B}" destId="{F1259E0A-A990-466F-B771-9541D8CDEB04}" srcOrd="0" destOrd="0" presId="urn:microsoft.com/office/officeart/2005/8/layout/hierarchy1"/>
    <dgm:cxn modelId="{0CB8283C-2A15-4B01-8B09-19B2F05E0DA3}" type="presOf" srcId="{E50C5629-DB3F-467C-947E-9F721D2D8317}" destId="{D013251A-6946-4C74-B509-65FAF3678BF9}" srcOrd="0" destOrd="0" presId="urn:microsoft.com/office/officeart/2005/8/layout/hierarchy1"/>
    <dgm:cxn modelId="{E0C0F585-E9A6-4868-B7DC-99A71825FB22}" type="presOf" srcId="{131CA29F-141C-4B97-907C-379CE8933E2E}" destId="{016A7E45-E107-4E3C-8247-7FC741741009}" srcOrd="0" destOrd="0" presId="urn:microsoft.com/office/officeart/2005/8/layout/hierarchy1"/>
    <dgm:cxn modelId="{7CE8A2F7-4C77-43BE-B5FA-8DF51D595CF8}" srcId="{131CA29F-141C-4B97-907C-379CE8933E2E}" destId="{90F00A5A-DE8B-4031-869A-0373812D2D2A}" srcOrd="0" destOrd="0" parTransId="{702C7DE1-E862-4DB9-AD15-56AFDA151DB9}" sibTransId="{1D82D0BA-67A1-470F-8A7C-740E4DD68134}"/>
    <dgm:cxn modelId="{5B424D1A-4F99-4220-BEC2-00104B185195}" type="presOf" srcId="{2992D437-04CC-4DB5-AB0D-5E961300E144}" destId="{4470C282-0C8F-4ADA-A82F-FA20916471EF}" srcOrd="0" destOrd="0" presId="urn:microsoft.com/office/officeart/2005/8/layout/hierarchy1"/>
    <dgm:cxn modelId="{37F2F90E-629F-497D-A3AE-6CD93703A350}" type="presParOf" srcId="{016A7E45-E107-4E3C-8247-7FC741741009}" destId="{DEF97ACA-007E-4B4C-83E7-D23ED1FC905E}" srcOrd="0" destOrd="0" presId="urn:microsoft.com/office/officeart/2005/8/layout/hierarchy1"/>
    <dgm:cxn modelId="{7E5626ED-145D-4D03-BF33-88BE8C190688}" type="presParOf" srcId="{DEF97ACA-007E-4B4C-83E7-D23ED1FC905E}" destId="{185BC47E-C6E9-471A-9EC8-FAB05A1ED25F}" srcOrd="0" destOrd="0" presId="urn:microsoft.com/office/officeart/2005/8/layout/hierarchy1"/>
    <dgm:cxn modelId="{A71AD8A2-3A7E-4CF4-ACB2-875D8319BDBF}" type="presParOf" srcId="{185BC47E-C6E9-471A-9EC8-FAB05A1ED25F}" destId="{E2AC2461-A9A2-4F0F-8E22-FCE8C22B6063}" srcOrd="0" destOrd="0" presId="urn:microsoft.com/office/officeart/2005/8/layout/hierarchy1"/>
    <dgm:cxn modelId="{BA1CECB9-8167-4D6C-8E92-31F53D15B0B2}" type="presParOf" srcId="{185BC47E-C6E9-471A-9EC8-FAB05A1ED25F}" destId="{5BA57EF1-6445-4783-A362-6E199D8070F5}" srcOrd="1" destOrd="0" presId="urn:microsoft.com/office/officeart/2005/8/layout/hierarchy1"/>
    <dgm:cxn modelId="{54A31B93-B16E-4E14-96E4-EF3CC1356C4A}" type="presParOf" srcId="{DEF97ACA-007E-4B4C-83E7-D23ED1FC905E}" destId="{38CCD9DB-86B4-41FF-99AC-DD5D379068D6}" srcOrd="1" destOrd="0" presId="urn:microsoft.com/office/officeart/2005/8/layout/hierarchy1"/>
    <dgm:cxn modelId="{C581F6D1-1B74-4E8F-AB6C-8FDE8D0EAF88}" type="presParOf" srcId="{38CCD9DB-86B4-41FF-99AC-DD5D379068D6}" destId="{5DD17434-086D-43F0-A805-652FA89CFFE0}" srcOrd="0" destOrd="0" presId="urn:microsoft.com/office/officeart/2005/8/layout/hierarchy1"/>
    <dgm:cxn modelId="{EAECAA4A-FA56-4C3F-8389-F14F0B8ED3CE}" type="presParOf" srcId="{38CCD9DB-86B4-41FF-99AC-DD5D379068D6}" destId="{F76ECA32-92D8-4F66-B72D-5BC7FE91414D}" srcOrd="1" destOrd="0" presId="urn:microsoft.com/office/officeart/2005/8/layout/hierarchy1"/>
    <dgm:cxn modelId="{E6ACFC7C-698C-4CC4-95B2-F86D928FD591}" type="presParOf" srcId="{F76ECA32-92D8-4F66-B72D-5BC7FE91414D}" destId="{132B89B1-8D67-47F1-AE15-92E141E7B27A}" srcOrd="0" destOrd="0" presId="urn:microsoft.com/office/officeart/2005/8/layout/hierarchy1"/>
    <dgm:cxn modelId="{5E41B675-D667-4D4A-B5AB-98B2ABEFDF89}" type="presParOf" srcId="{132B89B1-8D67-47F1-AE15-92E141E7B27A}" destId="{4C845ADD-D3F3-4270-9AF3-DCA34270F450}" srcOrd="0" destOrd="0" presId="urn:microsoft.com/office/officeart/2005/8/layout/hierarchy1"/>
    <dgm:cxn modelId="{C7C2A1F8-3D7D-41C8-8EED-697096918BC0}" type="presParOf" srcId="{132B89B1-8D67-47F1-AE15-92E141E7B27A}" destId="{F1259E0A-A990-466F-B771-9541D8CDEB04}" srcOrd="1" destOrd="0" presId="urn:microsoft.com/office/officeart/2005/8/layout/hierarchy1"/>
    <dgm:cxn modelId="{F16CD011-7365-46D9-8F13-13E4B1886610}" type="presParOf" srcId="{F76ECA32-92D8-4F66-B72D-5BC7FE91414D}" destId="{4AAAA7F5-616E-46EA-883E-2C049CEC5698}" srcOrd="1" destOrd="0" presId="urn:microsoft.com/office/officeart/2005/8/layout/hierarchy1"/>
    <dgm:cxn modelId="{359CE721-AB1C-47AD-B55E-2B2D82441F56}" type="presParOf" srcId="{38CCD9DB-86B4-41FF-99AC-DD5D379068D6}" destId="{D013251A-6946-4C74-B509-65FAF3678BF9}" srcOrd="2" destOrd="0" presId="urn:microsoft.com/office/officeart/2005/8/layout/hierarchy1"/>
    <dgm:cxn modelId="{7F83B785-66E0-4757-B976-A74C9C80E77D}" type="presParOf" srcId="{38CCD9DB-86B4-41FF-99AC-DD5D379068D6}" destId="{6872159D-9162-4C61-B08B-40FC87BC81BC}" srcOrd="3" destOrd="0" presId="urn:microsoft.com/office/officeart/2005/8/layout/hierarchy1"/>
    <dgm:cxn modelId="{C8D26250-FC8F-45A3-8F11-4C1D32FAD68C}" type="presParOf" srcId="{6872159D-9162-4C61-B08B-40FC87BC81BC}" destId="{CBB356D3-D555-4D9B-878A-10AD9D0F7C94}" srcOrd="0" destOrd="0" presId="urn:microsoft.com/office/officeart/2005/8/layout/hierarchy1"/>
    <dgm:cxn modelId="{5C3DC6AC-22D9-4EA3-9E1F-C300E371EBD0}" type="presParOf" srcId="{CBB356D3-D555-4D9B-878A-10AD9D0F7C94}" destId="{8842B5DF-C6A2-404B-8990-FCAEC56F90D5}" srcOrd="0" destOrd="0" presId="urn:microsoft.com/office/officeart/2005/8/layout/hierarchy1"/>
    <dgm:cxn modelId="{7493636F-58CD-4573-833C-31E63717E5FB}" type="presParOf" srcId="{CBB356D3-D555-4D9B-878A-10AD9D0F7C94}" destId="{4470C282-0C8F-4ADA-A82F-FA20916471EF}" srcOrd="1" destOrd="0" presId="urn:microsoft.com/office/officeart/2005/8/layout/hierarchy1"/>
    <dgm:cxn modelId="{056E189C-0BD1-4B28-AF4C-6B3927B6D812}" type="presParOf" srcId="{6872159D-9162-4C61-B08B-40FC87BC81BC}" destId="{C9990FB3-C09D-406D-A0A2-1D063E9291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98815-12BB-4B31-8019-963949EB2B15}">
      <dsp:nvSpPr>
        <dsp:cNvPr id="0" name=""/>
        <dsp:cNvSpPr/>
      </dsp:nvSpPr>
      <dsp:spPr>
        <a:xfrm>
          <a:off x="2846774" y="3422923"/>
          <a:ext cx="851600" cy="227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800" y="0"/>
              </a:lnTo>
              <a:lnTo>
                <a:pt x="425800" y="2275837"/>
              </a:lnTo>
              <a:lnTo>
                <a:pt x="851600" y="227583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211826" y="4500092"/>
        <a:ext cx="121497" cy="121497"/>
      </dsp:txXfrm>
    </dsp:sp>
    <dsp:sp modelId="{A25D5208-620C-4187-A367-3D6F9F7B1313}">
      <dsp:nvSpPr>
        <dsp:cNvPr id="0" name=""/>
        <dsp:cNvSpPr/>
      </dsp:nvSpPr>
      <dsp:spPr>
        <a:xfrm>
          <a:off x="2846774" y="3377203"/>
          <a:ext cx="851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51600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51285" y="3401632"/>
        <a:ext cx="42580" cy="42580"/>
      </dsp:txXfrm>
    </dsp:sp>
    <dsp:sp modelId="{14ED5969-6F90-4104-B48A-0A46B1E6B711}">
      <dsp:nvSpPr>
        <dsp:cNvPr id="0" name=""/>
        <dsp:cNvSpPr/>
      </dsp:nvSpPr>
      <dsp:spPr>
        <a:xfrm>
          <a:off x="2846774" y="1147085"/>
          <a:ext cx="851600" cy="2275837"/>
        </a:xfrm>
        <a:custGeom>
          <a:avLst/>
          <a:gdLst/>
          <a:ahLst/>
          <a:cxnLst/>
          <a:rect l="0" t="0" r="0" b="0"/>
          <a:pathLst>
            <a:path>
              <a:moveTo>
                <a:pt x="0" y="2009134"/>
              </a:moveTo>
              <a:lnTo>
                <a:pt x="425800" y="2009134"/>
              </a:lnTo>
              <a:lnTo>
                <a:pt x="425800" y="0"/>
              </a:lnTo>
              <a:lnTo>
                <a:pt x="851600" y="0"/>
              </a:lnTo>
            </a:path>
          </a:pathLst>
        </a:custGeom>
        <a:noFill/>
        <a:ln w="25400" cap="flat" cmpd="sng" algn="ctr">
          <a:solidFill>
            <a:srgbClr val="6BB1C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3211826" y="2224255"/>
        <a:ext cx="0" cy="0"/>
      </dsp:txXfrm>
    </dsp:sp>
    <dsp:sp modelId="{6A3EB0AB-012E-4B78-9E05-C02F9333461A}">
      <dsp:nvSpPr>
        <dsp:cNvPr id="0" name=""/>
        <dsp:cNvSpPr/>
      </dsp:nvSpPr>
      <dsp:spPr>
        <a:xfrm rot="16200000">
          <a:off x="-1759077" y="2233311"/>
          <a:ext cx="6832481" cy="2379223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2000"/>
                <a:satMod val="170000"/>
              </a:sysClr>
            </a:gs>
            <a:gs pos="15000">
              <a:sysClr val="window" lastClr="FFFFFF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ysClr>
            </a:gs>
            <a:gs pos="62000">
              <a:sysClr val="window" lastClr="FFFFFF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ysClr>
            </a:gs>
            <a:gs pos="97000">
              <a:sysClr val="window" lastClr="FFFFFF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62000"/>
                <a:satMod val="170000"/>
              </a:sys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Нравственный долг казахской интеллигенции </a:t>
          </a:r>
          <a:endParaRPr lang="ru-RU" sz="5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-1759077" y="2233311"/>
        <a:ext cx="6832481" cy="2379223"/>
      </dsp:txXfrm>
    </dsp:sp>
    <dsp:sp modelId="{4AD22BBF-BDC4-458A-9514-D3CBA9309756}">
      <dsp:nvSpPr>
        <dsp:cNvPr id="0" name=""/>
        <dsp:cNvSpPr/>
      </dsp:nvSpPr>
      <dsp:spPr>
        <a:xfrm>
          <a:off x="3698375" y="171438"/>
          <a:ext cx="4978073" cy="1951294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2000"/>
                <a:satMod val="170000"/>
              </a:sysClr>
            </a:gs>
            <a:gs pos="15000">
              <a:sysClr val="window" lastClr="FFFFFF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ysClr>
            </a:gs>
            <a:gs pos="62000">
              <a:sysClr val="window" lastClr="FFFFFF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ysClr>
            </a:gs>
            <a:gs pos="97000">
              <a:sysClr val="window" lastClr="FFFFFF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62000"/>
                <a:satMod val="170000"/>
              </a:sys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забота о нуждах своего народа</a:t>
          </a:r>
          <a:endParaRPr lang="ru-RU" sz="3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3698375" y="171438"/>
        <a:ext cx="4978073" cy="1951294"/>
      </dsp:txXfrm>
    </dsp:sp>
    <dsp:sp modelId="{03331C77-E67A-4C56-A30A-5E9CFFAB1732}">
      <dsp:nvSpPr>
        <dsp:cNvPr id="0" name=""/>
        <dsp:cNvSpPr/>
      </dsp:nvSpPr>
      <dsp:spPr>
        <a:xfrm>
          <a:off x="3698375" y="2447275"/>
          <a:ext cx="4978073" cy="1951294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2000"/>
                <a:satMod val="170000"/>
              </a:sysClr>
            </a:gs>
            <a:gs pos="15000">
              <a:sysClr val="window" lastClr="FFFFFF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ysClr>
            </a:gs>
            <a:gs pos="62000">
              <a:sysClr val="window" lastClr="FFFFFF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ysClr>
            </a:gs>
            <a:gs pos="97000">
              <a:sysClr val="window" lastClr="FFFFFF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62000"/>
                <a:satMod val="170000"/>
              </a:sys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забота об общественных благах</a:t>
          </a:r>
          <a:endParaRPr lang="ru-RU" sz="3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3698375" y="2447275"/>
        <a:ext cx="4978073" cy="1951294"/>
      </dsp:txXfrm>
    </dsp:sp>
    <dsp:sp modelId="{99A9F70F-EE99-48C6-95D8-2703FC1F6899}">
      <dsp:nvSpPr>
        <dsp:cNvPr id="0" name=""/>
        <dsp:cNvSpPr/>
      </dsp:nvSpPr>
      <dsp:spPr>
        <a:xfrm>
          <a:off x="3698375" y="4723113"/>
          <a:ext cx="4978073" cy="1951294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2000"/>
                <a:satMod val="170000"/>
              </a:sysClr>
            </a:gs>
            <a:gs pos="15000">
              <a:sysClr val="window" lastClr="FFFFFF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ysClr>
            </a:gs>
            <a:gs pos="62000">
              <a:sysClr val="window" lastClr="FFFFFF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ysClr>
            </a:gs>
            <a:gs pos="97000">
              <a:sysClr val="window" lastClr="FFFFFF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62000"/>
                <a:satMod val="170000"/>
              </a:sys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забота об умножении богатства и укреплении могущества своей родины</a:t>
          </a:r>
          <a:endParaRPr lang="ru-RU" sz="3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3698375" y="4723113"/>
        <a:ext cx="4978073" cy="1951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3251A-6946-4C74-B509-65FAF3678BF9}">
      <dsp:nvSpPr>
        <dsp:cNvPr id="0" name=""/>
        <dsp:cNvSpPr/>
      </dsp:nvSpPr>
      <dsp:spPr>
        <a:xfrm>
          <a:off x="4357687" y="2813551"/>
          <a:ext cx="2357437" cy="1121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196"/>
              </a:lnTo>
              <a:lnTo>
                <a:pt x="2007892" y="651196"/>
              </a:lnTo>
              <a:lnTo>
                <a:pt x="2007892" y="955574"/>
              </a:lnTo>
            </a:path>
          </a:pathLst>
        </a:custGeom>
        <a:noFill/>
        <a:ln w="25400" cap="flat" cmpd="sng" algn="ctr">
          <a:solidFill>
            <a:srgbClr val="6585C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17434-086D-43F0-A805-652FA89CFFE0}">
      <dsp:nvSpPr>
        <dsp:cNvPr id="0" name=""/>
        <dsp:cNvSpPr/>
      </dsp:nvSpPr>
      <dsp:spPr>
        <a:xfrm>
          <a:off x="1932240" y="2813551"/>
          <a:ext cx="2425447" cy="1121925"/>
        </a:xfrm>
        <a:custGeom>
          <a:avLst/>
          <a:gdLst/>
          <a:ahLst/>
          <a:cxnLst/>
          <a:rect l="0" t="0" r="0" b="0"/>
          <a:pathLst>
            <a:path>
              <a:moveTo>
                <a:pt x="2224334" y="0"/>
              </a:moveTo>
              <a:lnTo>
                <a:pt x="2224334" y="651196"/>
              </a:lnTo>
              <a:lnTo>
                <a:pt x="0" y="651196"/>
              </a:lnTo>
              <a:lnTo>
                <a:pt x="0" y="955574"/>
              </a:lnTo>
            </a:path>
          </a:pathLst>
        </a:custGeom>
        <a:noFill/>
        <a:ln w="25400" cap="flat" cmpd="sng" algn="ctr">
          <a:solidFill>
            <a:srgbClr val="6585C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C2461-A9A2-4F0F-8E22-FCE8C22B6063}">
      <dsp:nvSpPr>
        <dsp:cNvPr id="0" name=""/>
        <dsp:cNvSpPr/>
      </dsp:nvSpPr>
      <dsp:spPr>
        <a:xfrm>
          <a:off x="2093493" y="99624"/>
          <a:ext cx="4528388" cy="2713927"/>
        </a:xfrm>
        <a:prstGeom prst="roundRect">
          <a:avLst>
            <a:gd name="adj" fmla="val 10000"/>
          </a:avLst>
        </a:prstGeom>
        <a:solidFill>
          <a:srgbClr val="9CB08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57EF1-6445-4783-A362-6E199D8070F5}">
      <dsp:nvSpPr>
        <dsp:cNvPr id="0" name=""/>
        <dsp:cNvSpPr/>
      </dsp:nvSpPr>
      <dsp:spPr>
        <a:xfrm>
          <a:off x="2522118" y="506817"/>
          <a:ext cx="4528388" cy="271392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CB08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Разработал нравственные основы народного просвещения, </a:t>
          </a:r>
          <a:endParaRPr lang="ru-RU" sz="3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2601606" y="586305"/>
        <a:ext cx="4369412" cy="2554951"/>
      </dsp:txXfrm>
    </dsp:sp>
    <dsp:sp modelId="{4C845ADD-D3F3-4270-9AF3-DCA34270F450}">
      <dsp:nvSpPr>
        <dsp:cNvPr id="0" name=""/>
        <dsp:cNvSpPr/>
      </dsp:nvSpPr>
      <dsp:spPr>
        <a:xfrm>
          <a:off x="3427" y="3935477"/>
          <a:ext cx="3857625" cy="2449591"/>
        </a:xfrm>
        <a:prstGeom prst="roundRect">
          <a:avLst>
            <a:gd name="adj" fmla="val 10000"/>
          </a:avLst>
        </a:prstGeom>
        <a:solidFill>
          <a:srgbClr val="6585C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59E0A-A990-466F-B771-9541D8CDEB04}">
      <dsp:nvSpPr>
        <dsp:cNvPr id="0" name=""/>
        <dsp:cNvSpPr/>
      </dsp:nvSpPr>
      <dsp:spPr>
        <a:xfrm>
          <a:off x="432052" y="4342671"/>
          <a:ext cx="3857625" cy="24495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585C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определил цель и сформулировал задачи моральные основания школьного и семейного воспитания</a:t>
          </a:r>
          <a:endParaRPr lang="ru-RU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503798" y="4414417"/>
        <a:ext cx="3714133" cy="2306099"/>
      </dsp:txXfrm>
    </dsp:sp>
    <dsp:sp modelId="{8842B5DF-C6A2-404B-8990-FCAEC56F90D5}">
      <dsp:nvSpPr>
        <dsp:cNvPr id="0" name=""/>
        <dsp:cNvSpPr/>
      </dsp:nvSpPr>
      <dsp:spPr>
        <a:xfrm>
          <a:off x="4718302" y="3935477"/>
          <a:ext cx="3993644" cy="2449591"/>
        </a:xfrm>
        <a:prstGeom prst="roundRect">
          <a:avLst>
            <a:gd name="adj" fmla="val 10000"/>
          </a:avLst>
        </a:prstGeom>
        <a:solidFill>
          <a:srgbClr val="6585C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0C282-0C8F-4ADA-A82F-FA20916471EF}">
      <dsp:nvSpPr>
        <dsp:cNvPr id="0" name=""/>
        <dsp:cNvSpPr/>
      </dsp:nvSpPr>
      <dsp:spPr>
        <a:xfrm>
          <a:off x="5146927" y="4342671"/>
          <a:ext cx="3993644" cy="24495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585C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источником педагогических воззрений является устное творчество</a:t>
          </a:r>
          <a:endParaRPr lang="ru-RU" sz="28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5218673" y="4414417"/>
        <a:ext cx="3850152" cy="2306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AF40-7C9B-496B-8259-78EABE55E27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81A2-E18A-44BE-AEA1-B3DDB2E5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Қостанай  облысы  әкімдігі  білімбасқармасының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«Қостанай педагогикалық колледжі» КМҚК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КГКП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Костанайский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педагогический колледж»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70723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Современное строительство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государства невозможно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без духовно-нравственного обновления</a:t>
            </a:r>
          </a:p>
        </p:txBody>
      </p:sp>
      <p:pic>
        <p:nvPicPr>
          <p:cNvPr id="3075" name="Picture 3" descr="C:\Практика\Практика 3 курс 4р 17 школа\Распечатать\IMG-20200305-WA00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63"/>
          <a:stretch/>
        </p:blipFill>
        <p:spPr bwMode="auto">
          <a:xfrm>
            <a:off x="2898552" y="3371838"/>
            <a:ext cx="6238001" cy="3496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Практика\Практика 2 курс 2р 19 школа\Практика\Факультатив\20190311_1132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97" b="16599"/>
          <a:stretch/>
        </p:blipFill>
        <p:spPr bwMode="auto">
          <a:xfrm>
            <a:off x="-180529" y="1412776"/>
            <a:ext cx="615816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0"/>
            <a:ext cx="8458202" cy="685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3600" i="1" dirty="0">
                <a:solidFill>
                  <a:sysClr val="windowText" lastClr="000000"/>
                </a:solidFill>
                <a:latin typeface="Corbel"/>
              </a:rPr>
              <a:t>«Ученик овладевший эталоном духовности, нравственности народа, небезразличен к окружающим, он способен противостоять злу, насилию, проявлять благородство, милосердие, трудолюбие, мужество и честность. Он будет стремиться к совершенству, красоте, добру, </a:t>
            </a:r>
            <a:r>
              <a:rPr lang="ru-RU" sz="3600" i="1" dirty="0" smtClean="0">
                <a:solidFill>
                  <a:sysClr val="windowText" lastClr="000000"/>
                </a:solidFill>
                <a:latin typeface="Corbel"/>
              </a:rPr>
              <a:t>любви»</a:t>
            </a:r>
            <a:endParaRPr kumimoji="0" lang="ru-RU" sz="3600" i="1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3727"/>
            <a:ext cx="9144000" cy="566427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Алтынсарин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И. «Избранные произведения». Алма-Ата 1972 г.</a:t>
            </a:r>
          </a:p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Алтынсарин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И. Собр. соч. в трех томах.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Т.l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— Алма-Ата: Наука,1975. — 359 с.</a:t>
            </a:r>
          </a:p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Джумаизлов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К.Т.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Ибрай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Алтынсарин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и развитие культуры казахского народа. Алма-Ата, 1984. - 204с.</a:t>
            </a:r>
          </a:p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4.	Послание Президента Республики Казахстан-Лидера Нации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Н.А.Назарбаева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народу Казахстана «Стратегия «Казахстан-200»: новый политический курс состоявшегося государства». г. Астана,14 декабря 2012 г.</a:t>
            </a:r>
          </a:p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5.	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Ситдыков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А.С. «Педагогические идеи и просветительская деятельность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И.Алтынсарина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». А-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1949</a:t>
            </a:r>
          </a:p>
        </p:txBody>
      </p:sp>
      <p:pic>
        <p:nvPicPr>
          <p:cNvPr id="31746" name="Picture 2" descr="http://arttower.ru/forum/uploads/monthly_02_2011/post-6702-12970679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31" y="-387424"/>
            <a:ext cx="1809750" cy="1581151"/>
          </a:xfrm>
          <a:prstGeom prst="rect">
            <a:avLst/>
          </a:prstGeom>
          <a:noFill/>
        </p:spPr>
      </p:pic>
      <p:pic>
        <p:nvPicPr>
          <p:cNvPr id="31748" name="Picture 4" descr="http://gif-kartinki.ru/7/animashka_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1762" y="34738"/>
            <a:ext cx="1011108" cy="1222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600" b="1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kk-KZ" sz="3600" b="1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i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арыңызға рахмет</a:t>
            </a:r>
            <a:r>
              <a:rPr lang="ru-RU" sz="3600" b="1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600" b="1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your attention!</a:t>
            </a:r>
            <a:r>
              <a:rPr lang="ru-RU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50.radikal.ru/i128/0903/3b/5fdd521a1cc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81128"/>
            <a:ext cx="3181350" cy="24098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>
            <a:normAutofit/>
          </a:bodyPr>
          <a:lstStyle/>
          <a:p>
            <a:pPr indent="450850" algn="ctr" eaLnBrk="0" hangingPunct="0">
              <a:buNone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Фогель Ангелина Эдуардовна</a:t>
            </a:r>
          </a:p>
          <a:p>
            <a:pPr indent="450850" algn="ctr" eaLnBrk="0" hangingPunct="0">
              <a:buNone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студентки группы У-41</a:t>
            </a:r>
          </a:p>
          <a:p>
            <a:pPr indent="450850" algn="ctr" eaLnBrk="0" hangingPunct="0">
              <a:buNone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Специальность: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0105000-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«Начальное образование»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>
              <a:buNone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Научный руководитель: </a:t>
            </a:r>
          </a:p>
          <a:p>
            <a:pPr indent="450850" algn="ctr" eaLnBrk="0" hangingPunct="0">
              <a:buNone/>
            </a:pP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Сыздыкова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Бакыт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Сапарбековна</a:t>
            </a: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>
              <a:buNone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физики и математики</a:t>
            </a:r>
          </a:p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Логотип используется с 1 марта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8053"/>
            <a:ext cx="1963858" cy="19627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580" y="1718131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kk-KZ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Тақырыб/ Тема / Theme: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cs typeface="Arial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cs typeface="Arial" charset="0"/>
            </a:endParaRPr>
          </a:p>
          <a:p>
            <a:pPr lvl="0" algn="ctr">
              <a:defRPr/>
            </a:pPr>
            <a:r>
              <a:rPr lang="ru-RU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Нравственно - духовное возрождение казахстанского народа - основа интеллектуального будущего казахстанской модели образования.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6469"/>
            <a:ext cx="2232248" cy="16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14422"/>
            <a:ext cx="5074335" cy="459084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Ибрай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Алтынсарин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- первый апостол </a:t>
            </a:r>
          </a:p>
          <a:p>
            <a:pPr algn="r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народного просвещения Казахстана»</a:t>
            </a:r>
          </a:p>
          <a:p>
            <a:pPr marL="0" indent="0" algn="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Н. А.Назарбаев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3488329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 bwMode="auto">
          <a:xfrm>
            <a:off x="4391146" y="1196752"/>
            <a:ext cx="4735513" cy="543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0963" lvl="0" indent="0" eaLnBrk="1" hangingPunct="1">
              <a:buClr>
                <a:srgbClr val="CEB966"/>
              </a:buClr>
              <a:buNone/>
              <a:defRPr/>
            </a:pPr>
            <a:r>
              <a:rPr lang="ru-RU" sz="36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брай</a:t>
            </a:r>
            <a:r>
              <a:rPr lang="ru-RU" sz="36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Алтынсарин</a:t>
            </a:r>
            <a:r>
              <a:rPr lang="ru-RU" sz="36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— казахский педагог-просветитель, писатель, фольклорист, общественный деятель, учёный-этнограф. </a:t>
            </a:r>
            <a:endParaRPr kumimoji="0" lang="ru-RU" sz="3600" b="1" i="1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0257"/>
            <a:ext cx="4211634" cy="438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0" y="8147"/>
            <a:ext cx="9143999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0963" lvl="0" indent="0" algn="ctr" eaLnBrk="1" hangingPunct="1">
              <a:buClr>
                <a:srgbClr val="CEB966"/>
              </a:buClr>
              <a:buNone/>
              <a:defRPr/>
            </a:pPr>
            <a:r>
              <a:rPr lang="ru-RU" sz="4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Размышления о сущности нравственности, смысле человеческого существования и счастья, нравственных мотивах поведения и </a:t>
            </a:r>
            <a:r>
              <a:rPr lang="ru-RU" sz="4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отношений </a:t>
            </a:r>
            <a:endParaRPr kumimoji="0" lang="ru-RU" sz="4000" b="1" i="1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9494"/>
            <a:ext cx="5443778" cy="36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6666502"/>
              </p:ext>
            </p:extLst>
          </p:nvPr>
        </p:nvGraphicFramePr>
        <p:xfrm>
          <a:off x="0" y="12154"/>
          <a:ext cx="9144000" cy="684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3764832"/>
              </p:ext>
            </p:extLst>
          </p:nvPr>
        </p:nvGraphicFramePr>
        <p:xfrm>
          <a:off x="0" y="-33888"/>
          <a:ext cx="9144000" cy="689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08720"/>
            <a:ext cx="8676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Дурной человек не может</a:t>
            </a:r>
          </a:p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Хороший совет принять</a:t>
            </a:r>
          </a:p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Дурной человек лишь может</a:t>
            </a:r>
          </a:p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Мерзко и глупо болтать.</a:t>
            </a:r>
          </a:p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В неблаговидном поступке </a:t>
            </a:r>
          </a:p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Признаться не в силах он…</a:t>
            </a:r>
          </a:p>
        </p:txBody>
      </p:sp>
    </p:spTree>
    <p:extLst>
      <p:ext uri="{BB962C8B-B14F-4D97-AF65-F5344CB8AC3E}">
        <p14:creationId xmlns:p14="http://schemas.microsoft.com/office/powerpoint/2010/main" xmlns="" val="152155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232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Қостанай  облысы  әкімдігі  білімбасқармасының   «Қостанай педагогикалық колледжі» КМҚК КГКП «Костанайский педагогический колледж»  Управления образования акимата Костанайской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Список литературы</vt:lpstr>
      <vt:lpstr>Спасибо за внимание! Назарларыңызға рахмет! Thank you for your attention!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Пользотель</dc:creator>
  <cp:lastModifiedBy>Dell</cp:lastModifiedBy>
  <cp:revision>56</cp:revision>
  <dcterms:created xsi:type="dcterms:W3CDTF">2018-02-24T18:15:01Z</dcterms:created>
  <dcterms:modified xsi:type="dcterms:W3CDTF">2020-10-20T09:03:45Z</dcterms:modified>
</cp:coreProperties>
</file>