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3"/>
  </p:notesMasterIdLst>
  <p:handoutMasterIdLst>
    <p:handoutMasterId r:id="rId4"/>
  </p:handoutMasterIdLst>
  <p:sldIdLst>
    <p:sldId id="277" r:id="rId2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B2B93"/>
    <a:srgbClr val="2857EE"/>
    <a:srgbClr val="23CBDD"/>
    <a:srgbClr val="FF3399"/>
    <a:srgbClr val="FF99FF"/>
    <a:srgbClr val="E24EC6"/>
    <a:srgbClr val="EAEA2E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9" autoAdjust="0"/>
  </p:normalViewPr>
  <p:slideViewPr>
    <p:cSldViewPr>
      <p:cViewPr varScale="1">
        <p:scale>
          <a:sx n="61" d="100"/>
          <a:sy n="61" d="100"/>
        </p:scale>
        <p:origin x="2658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9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44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9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9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2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9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2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1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62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9" y="0"/>
            <a:ext cx="6833404" cy="99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084" cy="1045153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06135" y="522576"/>
            <a:ext cx="6548435" cy="86177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ЖАДЫНАМА 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шекараны қорғауға көмектесетін 8 сөз тіркесі»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smtClean="0">
                <a:latin typeface="Segoe Script" pitchFamily="66" charset="0"/>
                <a:cs typeface="Times New Roman" pitchFamily="18" charset="0"/>
              </a:rPr>
              <a:t>(О</a:t>
            </a:r>
            <a:r>
              <a:rPr lang="kk-KZ" sz="1400" b="1" i="1" dirty="0" smtClean="0">
                <a:latin typeface="Segoe Script" pitchFamily="66" charset="0"/>
                <a:cs typeface="Times New Roman" pitchFamily="18" charset="0"/>
              </a:rPr>
              <a:t>қушылар мен </a:t>
            </a:r>
            <a:r>
              <a:rPr lang="ru-RU" sz="1400" b="1" i="1" dirty="0" smtClean="0">
                <a:latin typeface="Segoe Script" pitchFamily="66" charset="0"/>
                <a:cs typeface="Times New Roman" pitchFamily="18" charset="0"/>
              </a:rPr>
              <a:t>ата- </a:t>
            </a:r>
            <a:r>
              <a:rPr lang="ru-RU" sz="1400" b="1" i="1" dirty="0">
                <a:latin typeface="Segoe Script" pitchFamily="66" charset="0"/>
                <a:cs typeface="Times New Roman" pitchFamily="18" charset="0"/>
              </a:rPr>
              <a:t>аналарға арналған)</a:t>
            </a:r>
            <a:endParaRPr lang="kk-KZ" sz="1400" b="1" i="1" dirty="0" smtClean="0">
              <a:latin typeface="Segoe Script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916" y="1626497"/>
            <a:ext cx="3337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1.     Менің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көп жұмысым бар, өкінішке орай, </a:t>
            </a:r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мен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сізге көмектесе </a:t>
            </a:r>
            <a:r>
              <a:rPr lang="ru-RU" sz="1200" b="1" dirty="0" err="1">
                <a:solidFill>
                  <a:prstClr val="black"/>
                </a:solidFill>
                <a:latin typeface="Bookman Old Style" pitchFamily="18" charset="0"/>
              </a:rPr>
              <a:t>алмаймын</a:t>
            </a:r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8619" y="2309445"/>
            <a:ext cx="316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2.     Егер </a:t>
            </a:r>
            <a:r>
              <a:rPr lang="kk-KZ" sz="1200" b="1" dirty="0" smtClean="0">
                <a:solidFill>
                  <a:prstClr val="black"/>
                </a:solidFill>
                <a:latin typeface="Bookman Old Style" pitchFamily="18" charset="0"/>
              </a:rPr>
              <a:t>сіз</a:t>
            </a:r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маған </a:t>
            </a:r>
            <a:r>
              <a:rPr lang="ru-RU" sz="1200" b="1" dirty="0" err="1">
                <a:solidFill>
                  <a:prstClr val="black"/>
                </a:solidFill>
                <a:latin typeface="Bookman Old Style" pitchFamily="18" charset="0"/>
              </a:rPr>
              <a:t>айқайлай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Bookman Old Style" pitchFamily="18" charset="0"/>
              </a:rPr>
              <a:t>берсеңіз</a:t>
            </a:r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,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мен кетемін;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3665" y="4070785"/>
            <a:ext cx="3063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3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. </a:t>
            </a:r>
            <a:r>
              <a:rPr lang="ru-RU" sz="1200" b="1" dirty="0" err="1">
                <a:solidFill>
                  <a:prstClr val="black"/>
                </a:solidFill>
                <a:latin typeface="Bookman Old Style" pitchFamily="18" charset="0"/>
              </a:rPr>
              <a:t>Қазір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мен сізге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жауап бере алмаймын, ойлануға уақыт керек;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55459" y="4802888"/>
            <a:ext cx="3212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4. Сіздің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менімен осылай </a:t>
            </a:r>
            <a:r>
              <a:rPr lang="ru-RU" sz="1200" b="1" dirty="0" err="1" smtClean="0">
                <a:solidFill>
                  <a:prstClr val="black"/>
                </a:solidFill>
                <a:latin typeface="Bookman Old Style" pitchFamily="18" charset="0"/>
              </a:rPr>
              <a:t>сөйлескеніңіз</a:t>
            </a:r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маған зиян тигізеді, өтінемін, мұны жасамаңыз;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8191" y="5128097"/>
            <a:ext cx="3098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5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. </a:t>
            </a:r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 Кеңес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үшін рахмет, бірақ мен әлі де өз пікірімде қаламын және өзім шешкендей істеймін;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55459" y="8039548"/>
            <a:ext cx="3227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7.  Ұсыныс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үшін көп рахмет, бірақ мен бас тартуға мәжбүрмін;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0443" y="5950003"/>
            <a:ext cx="3036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6. Сіз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мұны істегенде, бұл мені ренжітеді, бұл туралы сөйлесейік;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2834" y="26650"/>
            <a:ext cx="606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Қостанай </a:t>
            </a:r>
            <a:r>
              <a:rPr lang="ru-RU" sz="1200" b="1" dirty="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облысы әкімдігі білім басқармасының  «Психологиялық қолдау және қосымша білім беру өңірлік орталығы» КММ</a:t>
            </a:r>
          </a:p>
          <a:p>
            <a:pPr lvl="0" algn="ctr"/>
            <a:endParaRPr lang="kk-KZ" sz="1200" b="1" dirty="0">
              <a:solidFill>
                <a:prstClr val="black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56" y="1514311"/>
            <a:ext cx="433880" cy="45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426" y="4677247"/>
            <a:ext cx="40767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384" y="3947693"/>
            <a:ext cx="378709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53" y="5126054"/>
            <a:ext cx="423651" cy="36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67" y="5914841"/>
            <a:ext cx="441996" cy="38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50" y="2215162"/>
            <a:ext cx="375584" cy="51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396692" y="8874058"/>
            <a:ext cx="3345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8. Мен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ыңғайсыздықты сезінемін, енді бұл туралы </a:t>
            </a:r>
            <a:r>
              <a:rPr lang="ru-RU" sz="1200" b="1" dirty="0" err="1" smtClean="0">
                <a:solidFill>
                  <a:prstClr val="black"/>
                </a:solidFill>
                <a:latin typeface="Bookman Old Style" pitchFamily="18" charset="0"/>
              </a:rPr>
              <a:t>сөйлеспейікші</a:t>
            </a:r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.</a:t>
            </a:r>
            <a:endParaRPr lang="ru-RU" sz="1200" b="1" dirty="0"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886" y="8841432"/>
            <a:ext cx="4071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TelefonDoveriya\Desktop\329176462_691138692496406_110104447454082647_n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733" y="5433862"/>
            <a:ext cx="3322474" cy="2380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090" y="2734919"/>
            <a:ext cx="3375575" cy="2305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15" y="6411668"/>
            <a:ext cx="3258039" cy="2130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531" y="7977336"/>
            <a:ext cx="5175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C:\Users\TelefonDoveriya\Desktop\stop-1715720_1920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359" y="1553939"/>
            <a:ext cx="2888403" cy="243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13" y="8457091"/>
            <a:ext cx="2515199" cy="1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2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4189</TotalTime>
  <Words>145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Bookman Old Style</vt:lpstr>
      <vt:lpstr>Calibri</vt:lpstr>
      <vt:lpstr>Segoe Print</vt:lpstr>
      <vt:lpstr>Segoe Script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sys admin</cp:lastModifiedBy>
  <cp:revision>440</cp:revision>
  <dcterms:created xsi:type="dcterms:W3CDTF">2019-10-21T11:18:40Z</dcterms:created>
  <dcterms:modified xsi:type="dcterms:W3CDTF">2023-03-13T09:39:40Z</dcterms:modified>
</cp:coreProperties>
</file>