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A74C"/>
    <a:srgbClr val="CC99FF"/>
    <a:srgbClr val="9474F0"/>
    <a:srgbClr val="D98BDB"/>
    <a:srgbClr val="DACEFA"/>
    <a:srgbClr val="421BAF"/>
    <a:srgbClr val="C84E7C"/>
    <a:srgbClr val="29B0ED"/>
    <a:srgbClr val="DE6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80" autoAdjust="0"/>
  </p:normalViewPr>
  <p:slideViewPr>
    <p:cSldViewPr>
      <p:cViewPr varScale="1">
        <p:scale>
          <a:sx n="61" d="100"/>
          <a:sy n="61" d="100"/>
        </p:scale>
        <p:origin x="2658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5613400"/>
            <a:ext cx="5143500" cy="1430867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7401983"/>
            <a:ext cx="5143500" cy="770467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4800600" y="9179560"/>
            <a:ext cx="1714500" cy="528320"/>
          </a:xfrm>
        </p:spPr>
        <p:txBody>
          <a:bodyPr/>
          <a:lstStyle>
            <a:lvl1pPr>
              <a:defRPr sz="1400"/>
            </a:lvl1pPr>
          </a:lstStyle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173986" y="9179560"/>
            <a:ext cx="2606040" cy="528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912114" y="9179560"/>
            <a:ext cx="914400" cy="528320"/>
          </a:xfrm>
        </p:spPr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78656" y="5269442"/>
            <a:ext cx="5486400" cy="1849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85800" y="7291917"/>
            <a:ext cx="5486400" cy="9906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78656" y="5269442"/>
            <a:ext cx="171450" cy="1849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85800" y="7291917"/>
            <a:ext cx="171450" cy="9906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690205" y="4625042"/>
            <a:ext cx="8453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42900" y="1761067"/>
            <a:ext cx="6172200" cy="7132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92600"/>
            <a:ext cx="5143500" cy="1540933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550" y="6163733"/>
            <a:ext cx="5086350" cy="1651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800600" y="9179560"/>
            <a:ext cx="1714500" cy="528320"/>
          </a:xfrm>
        </p:spPr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73986" y="9179560"/>
            <a:ext cx="2606040" cy="528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2386" y="9179560"/>
            <a:ext cx="1140714" cy="528320"/>
          </a:xfrm>
        </p:spPr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4072467"/>
            <a:ext cx="5486400" cy="1849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4072467"/>
            <a:ext cx="171450" cy="1849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0200"/>
            <a:ext cx="6172200" cy="1320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342900" y="1761067"/>
            <a:ext cx="3031236" cy="7132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474149" y="1756664"/>
            <a:ext cx="3031236" cy="7132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0200"/>
            <a:ext cx="6172200" cy="1320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857375"/>
            <a:ext cx="3030141" cy="9906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6151" y="1871133"/>
            <a:ext cx="3031331" cy="9906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42900" y="3081867"/>
            <a:ext cx="3028950" cy="583353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3486150" y="3081867"/>
            <a:ext cx="3028950" cy="583353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30200"/>
            <a:ext cx="6172200" cy="1320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3450" y="440267"/>
            <a:ext cx="1885950" cy="1210733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43450" y="1761068"/>
            <a:ext cx="1885950" cy="699611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274984" y="4801658"/>
            <a:ext cx="8717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228600" y="440267"/>
            <a:ext cx="4286250" cy="825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723459"/>
            <a:ext cx="6172200" cy="974549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2751667"/>
            <a:ext cx="6172200" cy="616813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761067"/>
            <a:ext cx="6172200" cy="770467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2900" y="723459"/>
            <a:ext cx="137160" cy="9906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220133"/>
            <a:ext cx="6172200" cy="1430867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1761067"/>
            <a:ext cx="6172200" cy="70926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800600" y="9181394"/>
            <a:ext cx="1716786" cy="528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173986" y="9181394"/>
            <a:ext cx="2628900" cy="528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59486" y="9181394"/>
            <a:ext cx="1485900" cy="528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342900" y="9176808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342900" y="16510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248058" y="9383684"/>
            <a:ext cx="275671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s://translate.google.kz/?hl=kk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https://files.123freevectors.com/wp-content/original/108131-light-blue-wav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62" y="0"/>
            <a:ext cx="6879962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200"/>
            <a:ext cx="232251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103865"/>
            <a:ext cx="993323" cy="1009817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058249" y="165306"/>
            <a:ext cx="546709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1" y="7977336"/>
            <a:ext cx="2598281" cy="1808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-603448" y="1408824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900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/>
            </a:r>
            <a:b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</a:b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900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/>
            </a:r>
            <a:b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</a:b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7798" y="1176095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ЖАДЫНАМА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Балаларға қатысты қатыгездіктің алдын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алу» </a:t>
            </a:r>
          </a:p>
          <a:p>
            <a:pPr algn="ctr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(ата-аналарға арналған)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5402" y="2288704"/>
            <a:ext cx="3971670" cy="936104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Жасөспіріммен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өмірге қауіп төндіретін жағдайда әртүрлі қызметтерге көмектесу туралы мәселені талқылаңыз.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16632" y="3401895"/>
            <a:ext cx="3971670" cy="936104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Онымен бірге өмір сүру қаупіне байланысты жағдайда пайдалану керек телефон нөмірлерін айтыңыз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16632" y="4448944"/>
            <a:ext cx="3971670" cy="936104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Баланы сізге тек жетістіктері туралы ғана емес, сонымен бірге тәжірибе, күмән, қорқыныш туралы айтуды әдетке айналдырыңыз.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5575" y="5529064"/>
            <a:ext cx="2514287" cy="2232248"/>
          </a:xfrm>
          <a:prstGeom prst="roundRect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221088" y="2288704"/>
            <a:ext cx="2514287" cy="3024336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852935" y="5529064"/>
            <a:ext cx="3882439" cy="720080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Әрбір қиын жағдайды назардан тыс қалдырмаңыз, онымен талдаңыз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852935" y="6393160"/>
            <a:ext cx="3882440" cy="1008112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Балаңыздың әртүрлі физиологиялық мәселелер туралы сұрақтарына жауап беруге кешікпеңіз, әйтпесе басқа адамдар оларға жауап беруі мүмкін.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852935" y="7545288"/>
            <a:ext cx="3882440" cy="1152127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Егер сіздің балаңыз жыныстық зорлық-зомбылыққа ұшыраған болса, ол қорқынышты нәрсе жасағандай әрекет етпеңіз, содан кейін оның өмірі мүмкін емес.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852934" y="8847975"/>
            <a:ext cx="3882440" cy="936104"/>
          </a:xfrm>
          <a:prstGeom prst="roundRect">
            <a:avLst/>
          </a:prstGeom>
          <a:solidFill>
            <a:srgbClr val="FFCC66"/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Балаңыздың физикалық және психикалық денсаулығына қатысты шешілмеген мәселелерді ешқашан қалдырмаңыз.</a:t>
            </a:r>
          </a:p>
        </p:txBody>
      </p:sp>
    </p:spTree>
    <p:extLst>
      <p:ext uri="{BB962C8B-B14F-4D97-AF65-F5344CB8AC3E}">
        <p14:creationId xmlns:p14="http://schemas.microsoft.com/office/powerpoint/2010/main" val="1736076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5161</TotalTime>
  <Words>134</Words>
  <Application>Microsoft Office PowerPoint</Application>
  <PresentationFormat>Лист A4 (210x297 мм)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</vt:lpstr>
      <vt:lpstr>Bookman Old Style</vt:lpstr>
      <vt:lpstr>Calibri</vt:lpstr>
      <vt:lpstr>Cambria</vt:lpstr>
      <vt:lpstr>Gill Sans MT</vt:lpstr>
      <vt:lpstr>Roboto</vt:lpstr>
      <vt:lpstr>Times New Roman</vt:lpstr>
      <vt:lpstr>Wingdings</vt:lpstr>
      <vt:lpstr>Wingdings 3</vt:lpstr>
      <vt:lpstr>Начальная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sys admin</cp:lastModifiedBy>
  <cp:revision>473</cp:revision>
  <dcterms:created xsi:type="dcterms:W3CDTF">2019-10-21T11:18:40Z</dcterms:created>
  <dcterms:modified xsi:type="dcterms:W3CDTF">2023-03-13T09:37:57Z</dcterms:modified>
</cp:coreProperties>
</file>