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62" y="2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99E38-4228-4C2D-A59F-DCBC91A342E9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DCD38-1919-4183-A5FB-37FCA2F210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98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16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33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73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95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97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77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30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55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34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33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3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38000">
              <a:schemeClr val="accent3">
                <a:lumMod val="20000"/>
                <a:lumOff val="80000"/>
              </a:schemeClr>
            </a:gs>
            <a:gs pos="73000">
              <a:schemeClr val="accent3">
                <a:lumMod val="40000"/>
                <a:lumOff val="60000"/>
              </a:schemeClr>
            </a:gs>
            <a:gs pos="100000">
              <a:schemeClr val="accent3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A1B1C-FBED-4173-B44D-0D2C160AAD40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D4704-EFCC-4053-9788-9D2F307E59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31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microsoft.com/office/2007/relationships/hdphoto" Target="../media/hdphoto3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9.png"/><Relationship Id="rId5" Type="http://schemas.openxmlformats.org/officeDocument/2006/relationships/image" Target="../media/image2.jp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7195" y="195212"/>
            <a:ext cx="5469260" cy="288032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kk-KZ" altLang="ru-RU" sz="11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ЦЕНТР ПСИХОЛОГИЧЕСКОЙ ПОДДЕРЖКИ </a:t>
            </a:r>
            <a: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1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sz="1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139" y="661065"/>
            <a:ext cx="6614861" cy="936104"/>
          </a:xfrm>
          <a:noFill/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«Как предотвратить компьютерную зависимость»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(для родителей)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282" y="3264785"/>
            <a:ext cx="3632193" cy="738664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Рекомендуется ограничивать доступ детей к играм и фильмам, основанным на насилии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2622" y="4183661"/>
            <a:ext cx="4002782" cy="7386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Пребывание ребенка за компьютером необходимо ограничивать. Недопустимо, чтобы дети играли по нескольку часов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82622" y="5108098"/>
            <a:ext cx="4032448" cy="1169551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Лишая ребенка желаемого количества времени в интернете, всегда предлагайте альтернативу. Не позволяйте ему маяться от скуки. Его необходимо задействовать в каких-то мероприятиях.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6099" y="6394301"/>
            <a:ext cx="3608412" cy="1384995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Поднимайте самооценку ребенка. Найдите ребенку занятие, в котором он будет успешен и будет выгодно отличаться от товарищей. Например, это какой-то редкий вид спорта, фехтование, например.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82622" y="8244408"/>
            <a:ext cx="4002782" cy="738664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Поощряйте дружбу ребенка с другими детьми. Приглашайте в гости его друзей и его отпускайте в гости к друзьям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536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582" t="9857" r="22450" b="2778"/>
          <a:stretch/>
        </p:blipFill>
        <p:spPr>
          <a:xfrm>
            <a:off x="116632" y="3995936"/>
            <a:ext cx="2448272" cy="230425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136" y="6300192"/>
            <a:ext cx="2780928" cy="18302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1" r="26804"/>
          <a:stretch/>
        </p:blipFill>
        <p:spPr>
          <a:xfrm>
            <a:off x="4135901" y="1597169"/>
            <a:ext cx="2473076" cy="2491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04" y="5031855"/>
            <a:ext cx="404664" cy="34531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04" y="8153292"/>
            <a:ext cx="404664" cy="34531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0" y="6277649"/>
            <a:ext cx="404664" cy="34531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3226299"/>
            <a:ext cx="404664" cy="34531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0" y="-21664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74" y="7722105"/>
            <a:ext cx="2488147" cy="1553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88268" y="1695125"/>
            <a:ext cx="3648207" cy="1384995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 как первопричиной ухода ребенка из реального 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мира    является   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неудовлетво</a:t>
            </a:r>
            <a:endParaRPr lang="ru-RU" sz="1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ренность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существующей    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действитель</a:t>
            </a:r>
            <a:endParaRPr lang="ru-RU" sz="1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ностью</a:t>
            </a:r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необходимо в первую очередь выяснить, что же побудило ребенка уйти «в компьютер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04" y="4011004"/>
            <a:ext cx="404664" cy="34531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34" y="1585416"/>
            <a:ext cx="404664" cy="34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15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720" y="179512"/>
            <a:ext cx="5596136" cy="389392"/>
          </a:xfrm>
        </p:spPr>
        <p:txBody>
          <a:bodyPr>
            <a:noAutofit/>
          </a:bodyPr>
          <a:lstStyle/>
          <a:p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  <a:endParaRPr lang="ru-RU" sz="1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55577"/>
            <a:ext cx="6858000" cy="936103"/>
          </a:xfrm>
          <a:noFill/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ЖАДЫНАМА</a:t>
            </a:r>
          </a:p>
          <a:p>
            <a:pPr marL="0" indent="0"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Компьютерге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тәуелділікті қалай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болдырмауға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(ата-аналар үшін)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7243" y="3259604"/>
            <a:ext cx="3817819" cy="738664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Балалардың зорлық-зомбылыққа негізделген ойындар мен фильмдерге қол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жетімділігін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шектеу ұсынылады.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64904" y="4162556"/>
            <a:ext cx="4172946" cy="738664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Баланың компьютерде болуын шектеу керек. Балалардың бірнеше сағат ойнауына жол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берілмейді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64904" y="5015133"/>
            <a:ext cx="4163596" cy="1169551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Балаңызды интернеттегі қажетті уақыттан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айыра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отырып, әрқашан балама ұсыныңыз. Оның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жалығуына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жол бермеңіз. Ол кейбір іс-шараларға қатысуы керек. Бұл, ең алдымен, үй жұмысы, қызығушылық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үйірмелері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спорт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секциялары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7245" y="6543152"/>
            <a:ext cx="3682682" cy="1169551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Баланың өзін-өзі бағалауын арттырыңыз. Балаңызға сәтті болатын және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жолдастарынан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өзгеше болатын әрекетті табыңыз. Мысалы, бұл сирек кездесетін спорт түрі, мысалы,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семсерлесу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8606" y="7976593"/>
            <a:ext cx="3843868" cy="954107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Баланың басқа балалармен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достығын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ынталандырыңыз. Достарын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қонаққа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шақырыңыз және оны достарына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қонаққа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жіберіңіз.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0" r="27646"/>
          <a:stretch/>
        </p:blipFill>
        <p:spPr>
          <a:xfrm>
            <a:off x="4189064" y="1734753"/>
            <a:ext cx="2525158" cy="24200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536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5496" y="3878993"/>
            <a:ext cx="4536504" cy="263749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927" y="6235463"/>
            <a:ext cx="2924943" cy="17849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572" y="4113202"/>
            <a:ext cx="404664" cy="34531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46" y="3203018"/>
            <a:ext cx="404664" cy="34531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158" y="4918763"/>
            <a:ext cx="404664" cy="34531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00385"/>
            <a:ext cx="404664" cy="34531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0" y="-21664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7805421"/>
            <a:ext cx="2360475" cy="1323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Прямоугольник 18"/>
          <p:cNvSpPr/>
          <p:nvPr/>
        </p:nvSpPr>
        <p:spPr>
          <a:xfrm>
            <a:off x="187245" y="1848772"/>
            <a:ext cx="3817819" cy="1169551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Баланың нақты әлемнен кетуінің негізгі себебі қазіргі шындыққа қанағаттанбау болғандықтан, ең алдымен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компьютерге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кетуге</a:t>
            </a:r>
            <a:r>
              <a:rPr lang="ru-RU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итермелегенін анықтау керек.</a:t>
            </a:r>
            <a:endParaRPr lang="ru-RU" sz="1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0" y="1735047"/>
            <a:ext cx="404664" cy="34531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594" b="9179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22" y="7847736"/>
            <a:ext cx="404664" cy="34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595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307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КГУ «РЕГИОНАЛЬНЫЙ ЦЕНТР ПСИХОЛОГИЧЕСКОЙ ПОДДЕРЖКИ  И ДОПОЛНИТЕЛЬНОГО ОБРАЗОВАНИЯ» УПРАВЛЕНИЯ ОБРАЗОВАНИЯ АКИМАТА КОСТАНАЙСКОЙ ОБЛАСТИ</vt:lpstr>
      <vt:lpstr>ҚОСТАНАЙ ОБЛЫСЫ ӘКІМДІГІ БІЛІМ БАСҚАРМАСЫНЫҢ «ПСИХОЛОГИЯЛЫҚ ҚОЛДАУ ЖӘНЕ ҚОСЫМША БІЛІМ БЕРУ ӨҢІРЛІК ОРТАЛЫҒЫ» КММ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TelefonDoveriya</dc:creator>
  <cp:lastModifiedBy>RePack by Diakov</cp:lastModifiedBy>
  <cp:revision>8</cp:revision>
  <dcterms:created xsi:type="dcterms:W3CDTF">2023-07-17T08:44:29Z</dcterms:created>
  <dcterms:modified xsi:type="dcterms:W3CDTF">2024-01-30T06:34:15Z</dcterms:modified>
</cp:coreProperties>
</file>