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4"/>
  </p:notesMasterIdLst>
  <p:handoutMasterIdLst>
    <p:handoutMasterId r:id="rId5"/>
  </p:handoutMasterIdLst>
  <p:sldIdLst>
    <p:sldId id="283" r:id="rId2"/>
    <p:sldId id="323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298F6D"/>
    <a:srgbClr val="E1C0EE"/>
    <a:srgbClr val="D6AAE8"/>
    <a:srgbClr val="C88CE0"/>
    <a:srgbClr val="8DB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6778" autoAdjust="0"/>
  </p:normalViewPr>
  <p:slideViewPr>
    <p:cSldViewPr>
      <p:cViewPr>
        <p:scale>
          <a:sx n="83" d="100"/>
          <a:sy n="83" d="100"/>
        </p:scale>
        <p:origin x="-3252" y="-4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4DAA4-7D0D-4EF6-87C9-BFEAEC96317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3E1D8-5004-4CF2-B7F0-9A22021047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29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79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27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28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15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56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73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97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01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95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39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14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16898" y="1514711"/>
            <a:ext cx="9906002" cy="687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7419" r="35021" b="33066"/>
          <a:stretch/>
        </p:blipFill>
        <p:spPr>
          <a:xfrm>
            <a:off x="273781" y="8272778"/>
            <a:ext cx="3947310" cy="10772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7419" r="35021" b="33066"/>
          <a:stretch/>
        </p:blipFill>
        <p:spPr>
          <a:xfrm>
            <a:off x="273781" y="7312713"/>
            <a:ext cx="3947310" cy="83099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7419" r="35021" b="33066"/>
          <a:stretch/>
        </p:blipFill>
        <p:spPr>
          <a:xfrm>
            <a:off x="2735181" y="5961112"/>
            <a:ext cx="3947310" cy="107721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7419" r="35021" b="33066"/>
          <a:stretch/>
        </p:blipFill>
        <p:spPr>
          <a:xfrm>
            <a:off x="2735181" y="4952999"/>
            <a:ext cx="3947310" cy="75899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7419" r="35021" b="33066"/>
          <a:stretch/>
        </p:blipFill>
        <p:spPr>
          <a:xfrm>
            <a:off x="273781" y="4160612"/>
            <a:ext cx="3947310" cy="585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7419" r="35021" b="33066"/>
          <a:stretch/>
        </p:blipFill>
        <p:spPr>
          <a:xfrm>
            <a:off x="273778" y="2948885"/>
            <a:ext cx="3947310" cy="10651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" y="1715614"/>
            <a:ext cx="6858000" cy="12211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5867" y="0"/>
            <a:ext cx="5846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КГУ «РЕГИОНАЛЬНЫЙ ЦЕНТР ПСИХОЛОГИЧЕСКОЙ ПОДДЕРЖКИ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ДОПОЛНИТЕЛЬНОГО ОБРАЗОВАНИЯ» УПРАВЛЕНИЯ ОБРАЗОВАНИЯ АКИМАТА КОСТАНАЙСКОЙ ОБЛАСТИ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885" y="697493"/>
            <a:ext cx="679250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ПАМЯТКА</a:t>
            </a:r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стать хорошими родителями своим детям</a:t>
            </a:r>
            <a:r>
              <a:rPr lang="ru-RU" sz="22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0"/>
            <a:ext cx="993323" cy="10098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12" y="7644263"/>
            <a:ext cx="2353512" cy="1501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95843" y="1928664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ли то, что я хочу для него, будет ему хорошо?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781" y="2942830"/>
            <a:ext cx="39473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Будьте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предельно откровенны с ребенком по всем вопросам его настоящего и будущего, не рисуйте ему радужные горизонты, которые могут не оправдаться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781" y="4160912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Сделайте так, чтобы ваш ребенок знал, что вы от него хотите.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35184" y="4880992"/>
            <a:ext cx="3947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самого раннего детства учите вашего ребенка понимать слова: «можно», «нельзя», «надо».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35185" y="5961112"/>
            <a:ext cx="39473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Рассказывайте о себе, своем детстве, своих желаниях и интересах, планах и поступках, о том, что получилось, и что не получилось.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3780" y="7312714"/>
            <a:ext cx="3947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Развивайте в своем ребенке ответственность за его дела и поступки, не перекладывайте их на чужие плечи.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3778" y="8272778"/>
            <a:ext cx="39473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Дайте своему ребенку понять, что он вам необходим, что он не обуза, а радость, как бы трудно материально и морально вам в жизни не было.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66" y="2792457"/>
            <a:ext cx="2343998" cy="21605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9" y="4978498"/>
            <a:ext cx="2257653" cy="2334216"/>
          </a:xfrm>
          <a:prstGeom prst="rect">
            <a:avLst/>
          </a:prstGeom>
        </p:spPr>
      </p:pic>
      <p:sp>
        <p:nvSpPr>
          <p:cNvPr id="22" name="8-конечная звезда 21"/>
          <p:cNvSpPr/>
          <p:nvPr/>
        </p:nvSpPr>
        <p:spPr>
          <a:xfrm>
            <a:off x="17729" y="2792457"/>
            <a:ext cx="432506" cy="360041"/>
          </a:xfrm>
          <a:prstGeom prst="star8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8-конечная звезда 50"/>
          <p:cNvSpPr/>
          <p:nvPr/>
        </p:nvSpPr>
        <p:spPr>
          <a:xfrm>
            <a:off x="17729" y="3980591"/>
            <a:ext cx="432506" cy="360041"/>
          </a:xfrm>
          <a:prstGeom prst="star8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8-конечная звезда 51"/>
          <p:cNvSpPr/>
          <p:nvPr/>
        </p:nvSpPr>
        <p:spPr>
          <a:xfrm>
            <a:off x="17729" y="7132692"/>
            <a:ext cx="432506" cy="360041"/>
          </a:xfrm>
          <a:prstGeom prst="star8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8-конечная звезда 52"/>
          <p:cNvSpPr/>
          <p:nvPr/>
        </p:nvSpPr>
        <p:spPr>
          <a:xfrm>
            <a:off x="17729" y="8113621"/>
            <a:ext cx="432506" cy="360041"/>
          </a:xfrm>
          <a:prstGeom prst="star8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8-конечная звезда 53"/>
          <p:cNvSpPr/>
          <p:nvPr/>
        </p:nvSpPr>
        <p:spPr>
          <a:xfrm>
            <a:off x="2420888" y="4772978"/>
            <a:ext cx="432506" cy="360041"/>
          </a:xfrm>
          <a:prstGeom prst="star8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8-конечная звезда 54"/>
          <p:cNvSpPr/>
          <p:nvPr/>
        </p:nvSpPr>
        <p:spPr>
          <a:xfrm>
            <a:off x="2420888" y="5791102"/>
            <a:ext cx="432506" cy="360041"/>
          </a:xfrm>
          <a:prstGeom prst="star8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16898" y="1514711"/>
            <a:ext cx="9906002" cy="687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7419" r="35021" b="33066"/>
          <a:stretch/>
        </p:blipFill>
        <p:spPr>
          <a:xfrm>
            <a:off x="273781" y="8272778"/>
            <a:ext cx="3947310" cy="10772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7419" r="35021" b="33066"/>
          <a:stretch/>
        </p:blipFill>
        <p:spPr>
          <a:xfrm>
            <a:off x="273781" y="7312713"/>
            <a:ext cx="3947310" cy="83099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7419" r="35021" b="33066"/>
          <a:stretch/>
        </p:blipFill>
        <p:spPr>
          <a:xfrm>
            <a:off x="2732157" y="5942443"/>
            <a:ext cx="3947310" cy="13029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7419" r="35021" b="33066"/>
          <a:stretch/>
        </p:blipFill>
        <p:spPr>
          <a:xfrm>
            <a:off x="2735181" y="4952999"/>
            <a:ext cx="3947310" cy="75899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7419" r="35021" b="33066"/>
          <a:stretch/>
        </p:blipFill>
        <p:spPr>
          <a:xfrm>
            <a:off x="273781" y="4160612"/>
            <a:ext cx="3947310" cy="585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7419" r="35021" b="33066"/>
          <a:stretch/>
        </p:blipFill>
        <p:spPr>
          <a:xfrm>
            <a:off x="273778" y="2948885"/>
            <a:ext cx="3947310" cy="10651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" y="1715614"/>
            <a:ext cx="6858000" cy="12211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5867" y="0"/>
            <a:ext cx="5846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ҚОСТАНАЙ ОБЛЫСЫ ӘКІМДІГІ БІЛІМ БАСҚАРМАСЫНЫҢ «ПСИХОЛОГИЯЛЫҚ ҚОЛДАУ ЖӘНЕ ҚОСЫМША БІЛІМ БЕРУ ӨҢІРЛІК ОРТАЛЫҒЫ» КММ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81" y="710193"/>
            <a:ext cx="679250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ЖАДЫНАМА</a:t>
            </a:r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Қалай балаларыңызға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жақсы ата-ана болуға болады</a:t>
            </a:r>
            <a:r>
              <a:rPr lang="ru-RU" sz="22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0"/>
            <a:ext cx="993323" cy="10098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5843" y="1928664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Менің оған қалайтыным әрқашан ол үшін жақсы бола ма?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781" y="2942830"/>
            <a:ext cx="39473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Балаңызбен оның қазіргі және болашағының барлық мәселелері бойынша өте ашық болыңыз,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орындалмайтын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қызғылт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көкжиектерді салмаңыз.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3781" y="4160912"/>
            <a:ext cx="394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Балаңыз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қалайтыныңызды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білетіндей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етіңіз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5184" y="4880992"/>
            <a:ext cx="3947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Баланы ерте жастан бастап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«мүмкін емес», «міндетті» деген сөздерді түсінуге үйретіңіз.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35185" y="5961112"/>
            <a:ext cx="39473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Өзіңіз туралы, балалық шағыңыз, тілектеріңіз бен қызығушылықтарыңыз, жоспарларыңыз бен әрекеттеріңіз,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істелді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істелмегені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туралы айтып беріңіз.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3780" y="7312714"/>
            <a:ext cx="3947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Балаңыздың өз істері мен әрекеттері үшін жауапкершілігін дамытыңыз, оларды басқалардың иығына артпаңыз.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3778" y="8272778"/>
            <a:ext cx="39473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Өмірі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ізде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қаржылық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және моральдық тұрғыдан қаншалықты қиын болса да,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балаңыз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оның сізге қажет екенін, оның ауыртпалық емес, қуаныш екенін түсінсін.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66" y="2792457"/>
            <a:ext cx="2343998" cy="21605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9" y="4978498"/>
            <a:ext cx="2257653" cy="2334216"/>
          </a:xfrm>
          <a:prstGeom prst="rect">
            <a:avLst/>
          </a:prstGeom>
        </p:spPr>
      </p:pic>
      <p:sp>
        <p:nvSpPr>
          <p:cNvPr id="22" name="8-конечная звезда 21"/>
          <p:cNvSpPr/>
          <p:nvPr/>
        </p:nvSpPr>
        <p:spPr>
          <a:xfrm>
            <a:off x="17729" y="2792457"/>
            <a:ext cx="432506" cy="360041"/>
          </a:xfrm>
          <a:prstGeom prst="star8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8-конечная звезда 50"/>
          <p:cNvSpPr/>
          <p:nvPr/>
        </p:nvSpPr>
        <p:spPr>
          <a:xfrm>
            <a:off x="17729" y="3980591"/>
            <a:ext cx="432506" cy="360041"/>
          </a:xfrm>
          <a:prstGeom prst="star8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8-конечная звезда 51"/>
          <p:cNvSpPr/>
          <p:nvPr/>
        </p:nvSpPr>
        <p:spPr>
          <a:xfrm>
            <a:off x="17729" y="7132692"/>
            <a:ext cx="432506" cy="360041"/>
          </a:xfrm>
          <a:prstGeom prst="star8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8-конечная звезда 52"/>
          <p:cNvSpPr/>
          <p:nvPr/>
        </p:nvSpPr>
        <p:spPr>
          <a:xfrm>
            <a:off x="17729" y="8113621"/>
            <a:ext cx="432506" cy="360041"/>
          </a:xfrm>
          <a:prstGeom prst="star8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8-конечная звезда 53"/>
          <p:cNvSpPr/>
          <p:nvPr/>
        </p:nvSpPr>
        <p:spPr>
          <a:xfrm>
            <a:off x="2420888" y="4772978"/>
            <a:ext cx="432506" cy="360041"/>
          </a:xfrm>
          <a:prstGeom prst="star8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8-конечная звезда 54"/>
          <p:cNvSpPr/>
          <p:nvPr/>
        </p:nvSpPr>
        <p:spPr>
          <a:xfrm>
            <a:off x="2420888" y="5791102"/>
            <a:ext cx="432506" cy="360041"/>
          </a:xfrm>
          <a:prstGeom prst="star8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5426" r="9571" b="13523"/>
          <a:stretch/>
        </p:blipFill>
        <p:spPr bwMode="auto">
          <a:xfrm>
            <a:off x="4338882" y="7727301"/>
            <a:ext cx="2412964" cy="160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1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7824</TotalTime>
  <Words>324</Words>
  <Application>Microsoft Office PowerPoint</Application>
  <PresentationFormat>Лист A4 (210x297 мм)</PresentationFormat>
  <Paragraphs>33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982</cp:revision>
  <dcterms:created xsi:type="dcterms:W3CDTF">2019-10-21T11:18:40Z</dcterms:created>
  <dcterms:modified xsi:type="dcterms:W3CDTF">2024-01-30T05:27:45Z</dcterms:modified>
</cp:coreProperties>
</file>