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1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B50D3-C7D2-4D5C-B4BD-E3F097A8539F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7D6EC-0129-4653-8B54-FCB9E79E79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17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2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3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52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2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5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3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64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7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3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95F4-A43D-44ED-B990-79947EC5705E}" type="datetimeFigureOut">
              <a:rPr lang="ru-RU" smtClean="0"/>
              <a:t>12.07.2023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FDFBE-3F20-45A8-ADE2-471F316E0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800" y="107504"/>
            <a:ext cx="5829300" cy="432048"/>
          </a:xfrm>
        </p:spPr>
        <p:txBody>
          <a:bodyPr>
            <a:noAutofit/>
          </a:bodyPr>
          <a:lstStyle/>
          <a:p>
            <a:r>
              <a:rPr lang="kk-KZ" altLang="ru-RU" sz="11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КГУ «РЕГИОНАЛЬНЫЙ ЦЕНТР ПСИХОЛОГИЧЕСКОЙ ПОДДЕРЖКИ </a:t>
            </a:r>
            <a: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RU" sz="1100" b="1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 ДОПОЛНИТЕЛЬНОГО ОБРАЗОВАНИЯ» УПРАВЛЕНИЯ ОБРАЗОВАНИЯ АКИМАТА КОСТАНАЙСКОЙ ОБЛАСТИ</a:t>
            </a:r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83568"/>
            <a:ext cx="6858000" cy="864096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ПАМЯТКА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«Причины аутоагрессии у ребенка»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(для родителей)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356" y="1569481"/>
            <a:ext cx="4223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Психологические особенности. 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Аутодеструктивному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поведению подвержены дети, чувствительные к эмоциональному состоянию окружающих, имеющие низкую самооценку, замкнутые, необщительные, склонные к подавленному настроению.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8920" y="3071115"/>
            <a:ext cx="4104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Наказания. 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не может ответить на агрессию взрослого. Ближайшим наиболее доступным объектом, на который можно выплеснуть накопившуюся обиду, негодование, злость становится собственное тело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8920" y="471088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Конфликты родителей. 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Ссоры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крики, ругань, применение насилия в отношениях матери и отца отражаются на психическом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состоянии.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Появляется чувство страха,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беспомощности.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04" y="6181034"/>
            <a:ext cx="4079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Недостаток внимания.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Самоповреждение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 – способ манипуляции родителями. Обеспокоенные поведением ребенка, они демонстрируют больше заботы и любви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100" y="7520814"/>
            <a:ext cx="4236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Высокие требования. 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Ожидания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запросы взрослых формируют у больного заниженную самооценку, страх потерпеть неудачу, чувство вины.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Аутоагрессия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становится способом самонаказания за ошибки, плохие оценки в школе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8" y="1521812"/>
            <a:ext cx="404664" cy="3378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640" y="3022833"/>
            <a:ext cx="404664" cy="337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20" y="4679400"/>
            <a:ext cx="404664" cy="3378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0" y="6136973"/>
            <a:ext cx="404664" cy="3378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2" y="7421648"/>
            <a:ext cx="404664" cy="3378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" y="-1"/>
            <a:ext cx="993323" cy="100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28" y="1628864"/>
            <a:ext cx="2495128" cy="140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l="10389" t="7181" r="13475"/>
          <a:stretch/>
        </p:blipFill>
        <p:spPr>
          <a:xfrm>
            <a:off x="4568812" y="6169882"/>
            <a:ext cx="2038528" cy="2485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079" y="3447489"/>
            <a:ext cx="2411913" cy="2411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617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800" y="107504"/>
            <a:ext cx="5829300" cy="432048"/>
          </a:xfrm>
        </p:spPr>
        <p:txBody>
          <a:bodyPr>
            <a:noAutofit/>
          </a:bodyPr>
          <a:lstStyle/>
          <a:p>
            <a:r>
              <a:rPr lang="kk-KZ" altLang="ru-RU" sz="1100" b="1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ҚОСТАНАЙ ОБЛЫСЫ ӘКІМДІГІ БІЛІМ БАСҚАРМАСЫНЫҢ «ПСИХОЛОГИЯЛЫҚ ҚОЛДАУ ЖӘНЕ ҚОСЫМША БІЛІМ БЕРУ ӨҢІРЛІК ОРТАЛЫҒЫ» КММ </a:t>
            </a:r>
            <a:endParaRPr lang="ru-RU" sz="1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83568"/>
            <a:ext cx="6858000" cy="864096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ЖАДЫНАМА 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Баладағы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аутоагрессияның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себептері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(ата-аналар үшін)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356" y="1569481"/>
            <a:ext cx="4223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err="1">
                <a:latin typeface="Times New Roman" pitchFamily="18" charset="0"/>
                <a:cs typeface="Times New Roman" pitchFamily="18" charset="0"/>
              </a:rPr>
              <a:t>ерекшеліктері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Аутодеструктивті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мінез-құлыққа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айналасындағылардың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эмоционалды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жағдайына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сезімтал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өзін-өзі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бағалауы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тұйық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коммуникативті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депрессиялық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көңіл-күйге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бейім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8920" y="3071115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latin typeface="Times New Roman" pitchFamily="18" charset="0"/>
                <a:cs typeface="Times New Roman" pitchFamily="18" charset="0"/>
              </a:rPr>
              <a:t>Жазалар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Бала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ересек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агрессиясына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алмайды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Жинақталған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ренішті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ренішті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ашуды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таратуға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объект-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денесі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8920" y="471088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latin typeface="Times New Roman" pitchFamily="18" charset="0"/>
                <a:cs typeface="Times New Roman" pitchFamily="18" charset="0"/>
              </a:rPr>
              <a:t>Ата-аналардың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err="1">
                <a:latin typeface="Times New Roman" pitchFamily="18" charset="0"/>
                <a:cs typeface="Times New Roman" pitchFamily="18" charset="0"/>
              </a:rPr>
              <a:t>қақтығыстары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Жанжал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айқай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ант беру,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әкенің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қарым-қатынасында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зорлық-зомбылықты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психикалық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күйден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көрінеді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Қорқыныш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дәрменсіздік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сезімі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204" y="6181034"/>
            <a:ext cx="4079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latin typeface="Times New Roman" pitchFamily="18" charset="0"/>
                <a:cs typeface="Times New Roman" pitchFamily="18" charset="0"/>
              </a:rPr>
              <a:t>Назардың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err="1">
                <a:latin typeface="Times New Roman" pitchFamily="18" charset="0"/>
                <a:cs typeface="Times New Roman" pitchFamily="18" charset="0"/>
              </a:rPr>
              <a:t>болмауы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келтіру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ата-аналарды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манипуляциялау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тәсілі.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мінез-құлқына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алаңдаған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көбірек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қамқорлық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сүйіспеншілікті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көрсетеді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100" y="7520814"/>
            <a:ext cx="4236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err="1"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 err="1">
                <a:latin typeface="Times New Roman" pitchFamily="18" charset="0"/>
                <a:cs typeface="Times New Roman" pitchFamily="18" charset="0"/>
              </a:rPr>
              <a:t>талаптар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Күтулер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ересектердің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сұраныстары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пациенттің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өзін-өзі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бағалауы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сәтсіздікке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ұшырау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қорқынышы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кінә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қалыптастырады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Аутоагрессия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мектептегі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қателіктер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нашар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бағалар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үшін өзін-өзі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жазалау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әдісіне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4" y="1522777"/>
            <a:ext cx="404664" cy="3378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51" y="3036920"/>
            <a:ext cx="404664" cy="3378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968" y="4657721"/>
            <a:ext cx="404664" cy="3378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64" y="6135151"/>
            <a:ext cx="404664" cy="3378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64" b="919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64" y="7520814"/>
            <a:ext cx="404664" cy="3378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" y="-1"/>
            <a:ext cx="993323" cy="100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10389" t="7181" r="13475"/>
          <a:stretch/>
        </p:blipFill>
        <p:spPr>
          <a:xfrm>
            <a:off x="4568812" y="6169882"/>
            <a:ext cx="2038528" cy="2485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07" y="3451764"/>
            <a:ext cx="2411913" cy="2411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11" y="1734123"/>
            <a:ext cx="2290129" cy="1169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1164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185</Words>
  <Application>Microsoft Office PowerPoint</Application>
  <PresentationFormat>Экран (4:3)</PresentationFormat>
  <Paragraphs>38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КГУ «РЕГИОНАЛЬНЫЙ ЦЕНТР ПСИХОЛОГИЧЕСКОЙ ПОДДЕРЖКИ  И ДОПОЛНИТЕЛЬНОГО ОБРАЗОВАНИЯ» УПРАВЛЕНИЯ ОБРАЗОВАНИЯ АКИМАТА КОСТАНАЙСКОЙ ОБЛАСТИ</vt:lpstr>
      <vt:lpstr>ҚОСТАНАЙ ОБЛЫСЫ ӘКІМДІГІ БІЛІМ БАСҚАРМАСЫНЫҢ «ПСИХОЛОГИЯЛЫҚ ҚОЛДАУ ЖӘНЕ ҚОСЫМША БІЛІМ БЕРУ ӨҢІРЛІК ОРТАЛЫҒЫ» КММ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TelefonDoveriya</dc:creator>
  <cp:lastModifiedBy>user</cp:lastModifiedBy>
  <cp:revision>7</cp:revision>
  <dcterms:created xsi:type="dcterms:W3CDTF">2023-07-11T15:44:33Z</dcterms:created>
  <dcterms:modified xsi:type="dcterms:W3CDTF">2023-07-12T04:26:01Z</dcterms:modified>
</cp:coreProperties>
</file>