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6858000" cy="9906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B2B93"/>
    <a:srgbClr val="2857EE"/>
    <a:srgbClr val="23CBDD"/>
    <a:srgbClr val="FF3399"/>
    <a:srgbClr val="FF99FF"/>
    <a:srgbClr val="E24EC6"/>
    <a:srgbClr val="EAEA2E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9" autoAdjust="0"/>
  </p:normalViewPr>
  <p:slideViewPr>
    <p:cSldViewPr>
      <p:cViewPr varScale="1">
        <p:scale>
          <a:sx n="61" d="100"/>
          <a:sy n="61" d="100"/>
        </p:scale>
        <p:origin x="2658" y="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43E6C-20A6-4073-BC9E-EDE0536FA071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5131-4C0D-4D84-98E2-6175DCD3B9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76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8954-B977-4C6C-8E1B-651B26971CBA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81463" y="509588"/>
            <a:ext cx="17653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7FF0-32FB-4EDC-A74B-8509BE7A01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4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9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64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44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99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9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72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9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1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21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1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88081-C3A6-40CA-B35D-4693FFDB4CC9}" type="datetimeFigureOut">
              <a:rPr lang="ru-RU" smtClean="0"/>
              <a:t>13.03.2023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E7DB-6FD6-41D2-843A-30616D9FF9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62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8" y="0"/>
            <a:ext cx="6833404" cy="99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5" y="0"/>
            <a:ext cx="1028084" cy="1045153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254885" y="645043"/>
            <a:ext cx="6603115" cy="1138773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algn="ctr"/>
            <a:endParaRPr lang="kk-KZ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«8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фраз, которые помогут отстоять личные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границы» </a:t>
            </a:r>
          </a:p>
          <a:p>
            <a:pPr algn="ctr"/>
            <a:r>
              <a:rPr lang="ru-RU" sz="1400" b="1" i="1" dirty="0" smtClean="0">
                <a:latin typeface="Segoe Script" pitchFamily="66" charset="0"/>
                <a:cs typeface="Times New Roman" pitchFamily="18" charset="0"/>
              </a:rPr>
              <a:t>(для учащихся и родителей)</a:t>
            </a:r>
            <a:endParaRPr lang="kk-KZ" sz="1400" b="1" i="1" dirty="0" smtClean="0">
              <a:latin typeface="Segoe Script" pitchFamily="66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86" y="8655045"/>
            <a:ext cx="2238010" cy="123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38" y="1755031"/>
            <a:ext cx="3337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1.     У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меня много работы, к сожалению, я не смогу тебе помочь;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7523" y="2288704"/>
            <a:ext cx="316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2.      Если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ты будешь продолжать кричать на меня, я уйду;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3665" y="3924131"/>
            <a:ext cx="3063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3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. </a:t>
            </a:r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 Сейчас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я не могу ответить тебе, мне нужно время для того, чтобы подумать;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43665" y="4827635"/>
            <a:ext cx="3212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4.  Мне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больно, когда ты говоришь со мной так, пожалуйста, не делай этого;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8191" y="5128097"/>
            <a:ext cx="3098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5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. </a:t>
            </a:r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Спасибо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за совет, но я все-таки останусь при своей мнении и буду делать так, как я решил (-а);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55459" y="8039548"/>
            <a:ext cx="322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7.       Большое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спасибо за предложение, но я вынужден отказаться;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0628" y="5962294"/>
            <a:ext cx="3036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  6.    Когда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ты так поступаешь, меня это ранит, давай поговорим об этом;</a:t>
            </a:r>
            <a:endParaRPr lang="ru-RU" sz="1200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7062" y="26650"/>
            <a:ext cx="606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КГУ «Региональный центр психологической поддержки и дополнительного  </a:t>
            </a:r>
            <a:r>
              <a:rPr lang="ru-RU" sz="1200" b="1" dirty="0" smtClean="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образования»  Управления образования  акимата </a:t>
            </a:r>
            <a:r>
              <a:rPr lang="ru-RU" sz="1200" b="1" dirty="0"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Костанайской области</a:t>
            </a:r>
            <a:endParaRPr lang="kk-KZ" sz="1200" b="1" dirty="0">
              <a:solidFill>
                <a:prstClr val="black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79" y="1693699"/>
            <a:ext cx="518658" cy="45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581" y="4727575"/>
            <a:ext cx="40767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555" y="3800872"/>
            <a:ext cx="5175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45" y="5105336"/>
            <a:ext cx="423651" cy="36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933" y="5967926"/>
            <a:ext cx="488795" cy="42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48" y="2288704"/>
            <a:ext cx="5175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453468" y="8874058"/>
            <a:ext cx="3345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Bookman Old Style" pitchFamily="18" charset="0"/>
              </a:rPr>
              <a:t>8. Я </a:t>
            </a:r>
            <a:r>
              <a:rPr lang="ru-RU" sz="1200" b="1" dirty="0">
                <a:solidFill>
                  <a:prstClr val="black"/>
                </a:solidFill>
                <a:latin typeface="Bookman Old Style" pitchFamily="18" charset="0"/>
              </a:rPr>
              <a:t>чувствую дискомфорт, пожалуйста, давай больше не будем об этом.</a:t>
            </a:r>
            <a:endParaRPr lang="ru-RU" sz="1200" b="1" dirty="0"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032" y="8769424"/>
            <a:ext cx="5127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TelefonDoveriya\Desktop\329176462_691138692496406_110104447454082647_n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726" y="5409634"/>
            <a:ext cx="3346679" cy="2397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99" y="2799276"/>
            <a:ext cx="3336677" cy="222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83" y="6524735"/>
            <a:ext cx="3258039" cy="2130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9040" y="7958534"/>
            <a:ext cx="5175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C:\Users\TelefonDoveriya\Desktop\stop-1715720_1920.pn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754" y="1571870"/>
            <a:ext cx="2815642" cy="237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4189</TotalTime>
  <Words>165</Words>
  <Application>Microsoft Office PowerPoint</Application>
  <PresentationFormat>Лист A4 (210x297 мм)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Bookman Old Style</vt:lpstr>
      <vt:lpstr>Calibri</vt:lpstr>
      <vt:lpstr>Segoe Print</vt:lpstr>
      <vt:lpstr>Segoe Script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sys admin</cp:lastModifiedBy>
  <cp:revision>440</cp:revision>
  <dcterms:created xsi:type="dcterms:W3CDTF">2019-10-21T11:18:40Z</dcterms:created>
  <dcterms:modified xsi:type="dcterms:W3CDTF">2023-03-13T09:39:17Z</dcterms:modified>
</cp:coreProperties>
</file>