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handoutMasterIdLst>
    <p:handoutMasterId r:id="rId3"/>
  </p:handoutMasterIdLst>
  <p:sldIdLst>
    <p:sldId id="257" r:id="rId2"/>
  </p:sldIdLst>
  <p:sldSz cx="6858000" cy="9906000" type="A4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51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29" autoAdjust="0"/>
    <p:restoredTop sz="93372" autoAdjust="0"/>
  </p:normalViewPr>
  <p:slideViewPr>
    <p:cSldViewPr>
      <p:cViewPr varScale="1">
        <p:scale>
          <a:sx n="60" d="100"/>
          <a:sy n="60" d="100"/>
        </p:scale>
        <p:origin x="2898" y="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43E6C-20A6-4073-BC9E-EDE0536FA071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75131-4C0D-4D84-98E2-6175DCD3B9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176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3799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1271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628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0159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856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373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597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2013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0956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4395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36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814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https://catherineasquithgallery.com/uploads/posts/2021-02/1614425849_80-p-nezhno-temnie-foni-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6858001" cy="9903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81050" y="33047"/>
            <a:ext cx="58469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altLang="ru-RU" sz="1200" b="1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КГУ «РЕГИОНАЛЬНЫЙ ЦЕНТР ПСИХОЛОГИЧЕСКОЙ ПОДДЕРЖКИ </a:t>
            </a:r>
            <a:endParaRPr lang="ru-RU" alt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sz="1200" b="1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И ДОПОЛНИТЕЛЬНОГО ОБРАЗОВАНИЯ» УПРАВЛЕНИЯ ОБРАЗОВАНИЯ АКИМАТА КОСТАНАЙСКОЙ ОБЛАСТИ</a:t>
            </a:r>
            <a:endParaRPr lang="ru-RU" alt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9" y="0"/>
            <a:ext cx="993323" cy="10098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57" y="8279476"/>
            <a:ext cx="2387326" cy="162431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497835" y="776536"/>
            <a:ext cx="6048672" cy="101566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Segoe Pri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ПАМЯТКА</a:t>
            </a:r>
            <a:r>
              <a:rPr lang="ru-RU" sz="2000" b="1" dirty="0" smtClean="0">
                <a:latin typeface="Segoe Pri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000" b="1" dirty="0" smtClean="0">
                <a:latin typeface="Segoe Pri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«Основы воспитания» </a:t>
            </a:r>
          </a:p>
          <a:p>
            <a:pPr algn="ctr"/>
            <a:r>
              <a:rPr lang="ru-RU" sz="2000" b="1" dirty="0" smtClean="0">
                <a:latin typeface="Segoe Pri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000" b="1" i="1" dirty="0" smtClean="0">
                <a:latin typeface="Segoe Pri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для родителей</a:t>
            </a:r>
            <a:r>
              <a:rPr lang="ru-RU" sz="2000" dirty="0" smtClean="0">
                <a:latin typeface="Segoe Pri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000" dirty="0">
              <a:effectLst/>
              <a:latin typeface="Segoe Print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14390" y="2144688"/>
            <a:ext cx="6313608" cy="792088"/>
          </a:xfrm>
          <a:prstGeom prst="roundRect">
            <a:avLst/>
          </a:prstGeom>
          <a:solidFill>
            <a:srgbClr val="92D050"/>
          </a:solidFill>
          <a:ln w="28575">
            <a:solidFill>
              <a:srgbClr val="E45138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Тщательно наблюдайте за собой и своими привычками. Наблюдаемое впитывается ребенком куда охотнее, чем то, что вы говорите, пытаясь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научить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его каким-то формам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поведения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 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14390" y="3080792"/>
            <a:ext cx="3390134" cy="129614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E45138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Тщательно подбирайте слова и формы воспитательных санкций. Взвешивайте их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адекватность,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справедливость. Особенно потрудитесь аргументировать свои решения. 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97834" y="4520952"/>
            <a:ext cx="6330164" cy="1008112"/>
          </a:xfrm>
          <a:prstGeom prst="roundRect">
            <a:avLst/>
          </a:prstGeom>
          <a:solidFill>
            <a:srgbClr val="92D050"/>
          </a:solidFill>
          <a:ln w="28575">
            <a:solidFill>
              <a:srgbClr val="E45138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запугивайте и не придумывайте правила на ходу, которые действуют в вашем доме. Правила, которые вы хотите, чтобы действовали в вашей семье, должны распространяться на всех. Вам важно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проговаривать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домашнем совете и сами правила, и условия их выполнения, и санкции за их нарушения.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72950" y="5673080"/>
            <a:ext cx="3528392" cy="1800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E45138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Интересуйтесь делами ребенка,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самочувствием, настроением, поддержите его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интересы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делитесь впечатлениями и своим личным опытом. Иногда даже 15–30 минут в день за чаепитием, пока отдыхаете с работы, может хватить поддержать ваше участие в его жизни. 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97834" y="7617295"/>
            <a:ext cx="6203507" cy="557449"/>
          </a:xfrm>
          <a:prstGeom prst="roundRect">
            <a:avLst/>
          </a:prstGeom>
          <a:solidFill>
            <a:srgbClr val="92D050"/>
          </a:solidFill>
          <a:ln w="28575">
            <a:solidFill>
              <a:srgbClr val="E45138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допускайте, чтобы ваши слова расходились с тем, как вы сами себя ведете в обычной бытовой жизни.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17067" y="8279476"/>
            <a:ext cx="4191086" cy="14773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ПОМНИТЕ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</a:t>
            </a: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вас огромная ответственность – вы формируете нового человека, и то, как вы его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оснастите,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таким он и выйдет в самостоятельную жизнь.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728" y="1841970"/>
            <a:ext cx="480106" cy="92333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E451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5400" b="1" dirty="0">
              <a:solidFill>
                <a:srgbClr val="E4513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0" y="2806378"/>
            <a:ext cx="514390" cy="92333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E451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5465" y="4304928"/>
            <a:ext cx="472369" cy="92333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E451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695600" y="5495652"/>
            <a:ext cx="477350" cy="92333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E451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-1" y="7356146"/>
            <a:ext cx="497835" cy="92333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E451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pic>
        <p:nvPicPr>
          <p:cNvPr id="1028" name="Picture 4" descr="https://1.bp.blogspot.com/-JMQNceX-Xdg/XS9MiPyfWNI/AAAAAAAAA2Y/DoMHhHoizZ8BWGFSxng3F8sMleARacTkgCLcBGAs/w1200-h630-p-k-no-nu/gnotebook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203" y="3009628"/>
            <a:ext cx="3012950" cy="1440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https://webstockreview.net/images/conversation-clipart-family-conversation-16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5529064"/>
            <a:ext cx="2601619" cy="20882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52313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1128</TotalTime>
  <Words>220</Words>
  <Application>Microsoft Office PowerPoint</Application>
  <PresentationFormat>Лист A4 (210x297 мм)</PresentationFormat>
  <Paragraphs>18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Print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sys admin</cp:lastModifiedBy>
  <cp:revision>142</cp:revision>
  <dcterms:created xsi:type="dcterms:W3CDTF">2019-10-21T11:18:40Z</dcterms:created>
  <dcterms:modified xsi:type="dcterms:W3CDTF">2023-03-13T09:37:06Z</dcterms:modified>
</cp:coreProperties>
</file>