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A74C"/>
    <a:srgbClr val="CC99FF"/>
    <a:srgbClr val="9474F0"/>
    <a:srgbClr val="D98BDB"/>
    <a:srgbClr val="DACEFA"/>
    <a:srgbClr val="421BAF"/>
    <a:srgbClr val="C84E7C"/>
    <a:srgbClr val="29B0ED"/>
    <a:srgbClr val="DE6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80" autoAdjust="0"/>
  </p:normalViewPr>
  <p:slideViewPr>
    <p:cSldViewPr>
      <p:cViewPr varScale="1">
        <p:scale>
          <a:sx n="61" d="100"/>
          <a:sy n="61" d="100"/>
        </p:scale>
        <p:origin x="26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5613400"/>
            <a:ext cx="5143500" cy="1430867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7401983"/>
            <a:ext cx="5143500" cy="77046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>
            <a:lvl1pPr>
              <a:defRPr sz="1400"/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2114" y="9179560"/>
            <a:ext cx="914400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8656" y="5269442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5800" y="7291917"/>
            <a:ext cx="5486400" cy="9906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8656" y="5269442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5800" y="7291917"/>
            <a:ext cx="171450" cy="9906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690205" y="4625042"/>
            <a:ext cx="8453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6172200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92600"/>
            <a:ext cx="5143500" cy="1540933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6163733"/>
            <a:ext cx="5086350" cy="1651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386" y="9179560"/>
            <a:ext cx="1140714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072467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4072467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74149" y="1756664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57375"/>
            <a:ext cx="3030141" cy="9906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6151" y="1871133"/>
            <a:ext cx="3031331" cy="9906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290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348615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450" y="440267"/>
            <a:ext cx="1885950" cy="1210733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3450" y="1761068"/>
            <a:ext cx="1885950" cy="699611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274984" y="4801658"/>
            <a:ext cx="8717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228600" y="440267"/>
            <a:ext cx="4286250" cy="825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723459"/>
            <a:ext cx="6172200" cy="974549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2751667"/>
            <a:ext cx="6172200" cy="616813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761067"/>
            <a:ext cx="6172200" cy="770467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900" y="723459"/>
            <a:ext cx="137160" cy="9906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430867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1761067"/>
            <a:ext cx="6172200" cy="70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00600" y="9181394"/>
            <a:ext cx="1716786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173986" y="9181394"/>
            <a:ext cx="2628900" cy="528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59486" y="9181394"/>
            <a:ext cx="1485900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342900" y="1651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iles.123freevectors.com/wp-content/original/108131-light-blue-wa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2" y="0"/>
            <a:ext cx="6879962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11052" y="55496"/>
            <a:ext cx="58469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kk-KZ" altLang="ru-RU" sz="1400" b="1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7905328"/>
            <a:ext cx="2526273" cy="1867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0639" y="1145181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«Профилактика жестокого обращения с детьми»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родителей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5402" y="2288704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Обсудите с подростком вопрос о помощи различных служб в ситуации, сопряженной с риском для жизни.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6632" y="3401895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Проговорите с ним те номера телефонов, которыми он должен воспользоваться в ситуации, связанной с риском для жизни.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6632" y="4448944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Воспитывайте в ребенке привычку рассказывать вам не только о своих достижениях, но и о тревогах, сомнениях, страхах.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2935" y="5529064"/>
            <a:ext cx="3882439" cy="720080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Каждую трудную ситуацию не оставляйте без внимания, анализируйте вместе с ним.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2934" y="6465168"/>
            <a:ext cx="388244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опаздывайте с ответами на вопросы вашего ребенка по различным проблемам физиологии, иначе на них могут ответить другие люди.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2935" y="7545288"/>
            <a:ext cx="3882440" cy="1152127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ваш ребенок подвергся сексуальному насилию, не ведите себя так, как будто он совершил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нечто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ужасное, после чего его жизнь невозможна.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2934" y="8847975"/>
            <a:ext cx="388244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оставляйте нерешенными проблемы, касающиеся сохранения физического и психического здоровья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вашего ребенка.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21088" y="2288704"/>
            <a:ext cx="2514287" cy="3024336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5575" y="5529064"/>
            <a:ext cx="2514287" cy="2232248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5161</TotalTime>
  <Words>164</Words>
  <Application>Microsoft Office PowerPoint</Application>
  <PresentationFormat>Лист A4 (210x297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473</cp:revision>
  <dcterms:created xsi:type="dcterms:W3CDTF">2019-10-21T11:18:40Z</dcterms:created>
  <dcterms:modified xsi:type="dcterms:W3CDTF">2023-03-13T09:37:48Z</dcterms:modified>
</cp:coreProperties>
</file>