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5" r:id="rId3"/>
    <p:sldId id="267" r:id="rId4"/>
    <p:sldId id="268" r:id="rId5"/>
    <p:sldId id="27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E95DE0-C862-428C-A8E2-5CB7B48888F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540CB4-74C6-42C0-B68A-FFE1CA101B7F}">
      <dgm:prSet phldrT="[Текст]" custT="1"/>
      <dgm:spPr/>
      <dgm:t>
        <a:bodyPr/>
        <a:lstStyle/>
        <a:p>
          <a:r>
            <a:rPr lang="ru-RU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Методы исследования</a:t>
          </a:r>
          <a:endParaRPr lang="ru-RU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B3395B-47E3-457F-A54D-3362998E1AF4}" type="parTrans" cxnId="{3E8494EC-CE1D-4758-9685-6C8467BB601B}">
      <dgm:prSet/>
      <dgm:spPr/>
      <dgm:t>
        <a:bodyPr/>
        <a:lstStyle/>
        <a:p>
          <a:endParaRPr lang="ru-RU"/>
        </a:p>
      </dgm:t>
    </dgm:pt>
    <dgm:pt modelId="{2C62EDA5-673E-4264-91A3-1CED7D79525C}" type="sibTrans" cxnId="{3E8494EC-CE1D-4758-9685-6C8467BB601B}">
      <dgm:prSet/>
      <dgm:spPr/>
      <dgm:t>
        <a:bodyPr/>
        <a:lstStyle/>
        <a:p>
          <a:endParaRPr lang="ru-RU"/>
        </a:p>
      </dgm:t>
    </dgm:pt>
    <dgm:pt modelId="{B20BC0DA-4782-4D26-A97F-8279A302417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эмпирические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C01713-A9BA-4602-ADCD-3C6BB9809F0A}" type="parTrans" cxnId="{5F3DE27D-3593-492C-B13D-39566CA2444E}">
      <dgm:prSet/>
      <dgm:spPr/>
      <dgm:t>
        <a:bodyPr/>
        <a:lstStyle/>
        <a:p>
          <a:endParaRPr lang="ru-RU"/>
        </a:p>
      </dgm:t>
    </dgm:pt>
    <dgm:pt modelId="{1AF5ED54-29AF-414D-ACFB-5055680816DB}" type="sibTrans" cxnId="{5F3DE27D-3593-492C-B13D-39566CA2444E}">
      <dgm:prSet/>
      <dgm:spPr/>
      <dgm:t>
        <a:bodyPr/>
        <a:lstStyle/>
        <a:p>
          <a:endParaRPr lang="ru-RU"/>
        </a:p>
      </dgm:t>
    </dgm:pt>
    <dgm:pt modelId="{9B97217E-28DB-4794-9B10-AC35AE318E6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математические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C18C6A-D25A-4798-AD7A-6BC46492DF49}" type="parTrans" cxnId="{49565EB2-3FA2-427D-846E-CD80515F9B1E}">
      <dgm:prSet/>
      <dgm:spPr/>
      <dgm:t>
        <a:bodyPr/>
        <a:lstStyle/>
        <a:p>
          <a:endParaRPr lang="ru-RU"/>
        </a:p>
      </dgm:t>
    </dgm:pt>
    <dgm:pt modelId="{054CDB1C-7A94-43BF-A300-E130806A7C79}" type="sibTrans" cxnId="{49565EB2-3FA2-427D-846E-CD80515F9B1E}">
      <dgm:prSet/>
      <dgm:spPr/>
      <dgm:t>
        <a:bodyPr/>
        <a:lstStyle/>
        <a:p>
          <a:endParaRPr lang="ru-RU"/>
        </a:p>
      </dgm:t>
    </dgm:pt>
    <dgm:pt modelId="{E9552DB6-4AF1-41A5-9178-CC301883DB1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теоретические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13E77A-F44E-4B5D-89E7-4E1C2017E402}" type="sibTrans" cxnId="{2D565B3B-12FC-4532-9D3B-1E16B664285E}">
      <dgm:prSet/>
      <dgm:spPr/>
      <dgm:t>
        <a:bodyPr/>
        <a:lstStyle/>
        <a:p>
          <a:endParaRPr lang="ru-RU"/>
        </a:p>
      </dgm:t>
    </dgm:pt>
    <dgm:pt modelId="{D5ED1248-AB69-4B7F-8E15-A591A2A98090}" type="parTrans" cxnId="{2D565B3B-12FC-4532-9D3B-1E16B664285E}">
      <dgm:prSet/>
      <dgm:spPr/>
      <dgm:t>
        <a:bodyPr/>
        <a:lstStyle/>
        <a:p>
          <a:endParaRPr lang="ru-RU"/>
        </a:p>
      </dgm:t>
    </dgm:pt>
    <dgm:pt modelId="{B7AE0671-A018-4E5A-A54B-4F4ED059588C}" type="pres">
      <dgm:prSet presAssocID="{4CE95DE0-C862-428C-A8E2-5CB7B48888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92101B-F737-4F72-8BAE-E398E8507448}" type="pres">
      <dgm:prSet presAssocID="{4A540CB4-74C6-42C0-B68A-FFE1CA101B7F}" presName="hierRoot1" presStyleCnt="0">
        <dgm:presLayoutVars>
          <dgm:hierBranch val="init"/>
        </dgm:presLayoutVars>
      </dgm:prSet>
      <dgm:spPr/>
    </dgm:pt>
    <dgm:pt modelId="{D5D825F0-3A51-4803-AAE1-CF59AE53EA16}" type="pres">
      <dgm:prSet presAssocID="{4A540CB4-74C6-42C0-B68A-FFE1CA101B7F}" presName="rootComposite1" presStyleCnt="0"/>
      <dgm:spPr/>
    </dgm:pt>
    <dgm:pt modelId="{B4036F60-F088-4CA4-B698-EABDCF4B5FB4}" type="pres">
      <dgm:prSet presAssocID="{4A540CB4-74C6-42C0-B68A-FFE1CA101B7F}" presName="rootText1" presStyleLbl="node0" presStyleIdx="0" presStyleCnt="1" custScaleX="189819" custScaleY="1560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129109-DE93-49CA-A156-41FF5E1BC09A}" type="pres">
      <dgm:prSet presAssocID="{4A540CB4-74C6-42C0-B68A-FFE1CA101B7F}" presName="rootConnector1" presStyleLbl="node1" presStyleIdx="0" presStyleCnt="0"/>
      <dgm:spPr/>
    </dgm:pt>
    <dgm:pt modelId="{C2E0F025-896B-4D34-8CD6-85222B7CA7E8}" type="pres">
      <dgm:prSet presAssocID="{4A540CB4-74C6-42C0-B68A-FFE1CA101B7F}" presName="hierChild2" presStyleCnt="0"/>
      <dgm:spPr/>
    </dgm:pt>
    <dgm:pt modelId="{97CB8B60-6EC5-4C3C-8F53-0A395BCDEAC7}" type="pres">
      <dgm:prSet presAssocID="{EDC01713-A9BA-4602-ADCD-3C6BB9809F0A}" presName="Name37" presStyleLbl="parChTrans1D2" presStyleIdx="0" presStyleCnt="3"/>
      <dgm:spPr/>
    </dgm:pt>
    <dgm:pt modelId="{13058D66-7032-4B36-9D3A-AC1897D12DFD}" type="pres">
      <dgm:prSet presAssocID="{B20BC0DA-4782-4D26-A97F-8279A302417F}" presName="hierRoot2" presStyleCnt="0">
        <dgm:presLayoutVars>
          <dgm:hierBranch val="init"/>
        </dgm:presLayoutVars>
      </dgm:prSet>
      <dgm:spPr/>
    </dgm:pt>
    <dgm:pt modelId="{82D2B9A2-A5E4-4F75-BE13-E5AE438A8EF7}" type="pres">
      <dgm:prSet presAssocID="{B20BC0DA-4782-4D26-A97F-8279A302417F}" presName="rootComposite" presStyleCnt="0"/>
      <dgm:spPr/>
    </dgm:pt>
    <dgm:pt modelId="{3DED9983-5EA6-42CD-86BE-89F94B457DAC}" type="pres">
      <dgm:prSet presAssocID="{B20BC0DA-4782-4D26-A97F-8279A302417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D6051A-3B63-416A-B311-F2D5D33CFAC7}" type="pres">
      <dgm:prSet presAssocID="{B20BC0DA-4782-4D26-A97F-8279A302417F}" presName="rootConnector" presStyleLbl="node2" presStyleIdx="0" presStyleCnt="3"/>
      <dgm:spPr/>
    </dgm:pt>
    <dgm:pt modelId="{FB2D420B-7A46-4A47-9AB8-04D355BA2559}" type="pres">
      <dgm:prSet presAssocID="{B20BC0DA-4782-4D26-A97F-8279A302417F}" presName="hierChild4" presStyleCnt="0"/>
      <dgm:spPr/>
    </dgm:pt>
    <dgm:pt modelId="{043545A5-E379-438B-81EC-250B8B5724AA}" type="pres">
      <dgm:prSet presAssocID="{B20BC0DA-4782-4D26-A97F-8279A302417F}" presName="hierChild5" presStyleCnt="0"/>
      <dgm:spPr/>
    </dgm:pt>
    <dgm:pt modelId="{AF6B77CE-F987-4297-B100-DCF798AE0024}" type="pres">
      <dgm:prSet presAssocID="{D5ED1248-AB69-4B7F-8E15-A591A2A98090}" presName="Name37" presStyleLbl="parChTrans1D2" presStyleIdx="1" presStyleCnt="3"/>
      <dgm:spPr/>
    </dgm:pt>
    <dgm:pt modelId="{6FE61CBF-F428-4EC3-8306-C70DE5EE1754}" type="pres">
      <dgm:prSet presAssocID="{E9552DB6-4AF1-41A5-9178-CC301883DB1E}" presName="hierRoot2" presStyleCnt="0">
        <dgm:presLayoutVars>
          <dgm:hierBranch val="init"/>
        </dgm:presLayoutVars>
      </dgm:prSet>
      <dgm:spPr/>
    </dgm:pt>
    <dgm:pt modelId="{3B69C068-25CE-4520-A7F6-8B9395E39EF1}" type="pres">
      <dgm:prSet presAssocID="{E9552DB6-4AF1-41A5-9178-CC301883DB1E}" presName="rootComposite" presStyleCnt="0"/>
      <dgm:spPr/>
    </dgm:pt>
    <dgm:pt modelId="{D18E5582-FE47-4464-9F9E-9E8440DE22DC}" type="pres">
      <dgm:prSet presAssocID="{E9552DB6-4AF1-41A5-9178-CC301883DB1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7A987D-B371-4AD0-865D-9E4EF24C2655}" type="pres">
      <dgm:prSet presAssocID="{E9552DB6-4AF1-41A5-9178-CC301883DB1E}" presName="rootConnector" presStyleLbl="node2" presStyleIdx="1" presStyleCnt="3"/>
      <dgm:spPr/>
    </dgm:pt>
    <dgm:pt modelId="{1C254CF7-FF93-4824-9E18-B0E0066C4D75}" type="pres">
      <dgm:prSet presAssocID="{E9552DB6-4AF1-41A5-9178-CC301883DB1E}" presName="hierChild4" presStyleCnt="0"/>
      <dgm:spPr/>
    </dgm:pt>
    <dgm:pt modelId="{C0FEB19F-F282-4A94-9ABE-95515E8EA5BC}" type="pres">
      <dgm:prSet presAssocID="{E9552DB6-4AF1-41A5-9178-CC301883DB1E}" presName="hierChild5" presStyleCnt="0"/>
      <dgm:spPr/>
    </dgm:pt>
    <dgm:pt modelId="{B8B01314-E436-4791-B0E6-AA018983647E}" type="pres">
      <dgm:prSet presAssocID="{B0C18C6A-D25A-4798-AD7A-6BC46492DF49}" presName="Name37" presStyleLbl="parChTrans1D2" presStyleIdx="2" presStyleCnt="3"/>
      <dgm:spPr/>
    </dgm:pt>
    <dgm:pt modelId="{36D27EA6-7D86-4721-8C21-3445CE71E48B}" type="pres">
      <dgm:prSet presAssocID="{9B97217E-28DB-4794-9B10-AC35AE318E69}" presName="hierRoot2" presStyleCnt="0">
        <dgm:presLayoutVars>
          <dgm:hierBranch val="init"/>
        </dgm:presLayoutVars>
      </dgm:prSet>
      <dgm:spPr/>
    </dgm:pt>
    <dgm:pt modelId="{402369F7-4488-4091-A3A7-9FDBB829FCA7}" type="pres">
      <dgm:prSet presAssocID="{9B97217E-28DB-4794-9B10-AC35AE318E69}" presName="rootComposite" presStyleCnt="0"/>
      <dgm:spPr/>
    </dgm:pt>
    <dgm:pt modelId="{928DA401-7FF0-4A23-B76F-EE793DC69C73}" type="pres">
      <dgm:prSet presAssocID="{9B97217E-28DB-4794-9B10-AC35AE318E69}" presName="rootText" presStyleLbl="node2" presStyleIdx="2" presStyleCnt="3">
        <dgm:presLayoutVars>
          <dgm:chPref val="3"/>
        </dgm:presLayoutVars>
      </dgm:prSet>
      <dgm:spPr/>
    </dgm:pt>
    <dgm:pt modelId="{924B0984-50D9-462B-B125-191DBB459F23}" type="pres">
      <dgm:prSet presAssocID="{9B97217E-28DB-4794-9B10-AC35AE318E69}" presName="rootConnector" presStyleLbl="node2" presStyleIdx="2" presStyleCnt="3"/>
      <dgm:spPr/>
    </dgm:pt>
    <dgm:pt modelId="{EA0798AD-E68C-43F6-87DE-6E2B301893AB}" type="pres">
      <dgm:prSet presAssocID="{9B97217E-28DB-4794-9B10-AC35AE318E69}" presName="hierChild4" presStyleCnt="0"/>
      <dgm:spPr/>
    </dgm:pt>
    <dgm:pt modelId="{034CD705-709E-49C3-B8F3-C82E3882941F}" type="pres">
      <dgm:prSet presAssocID="{9B97217E-28DB-4794-9B10-AC35AE318E69}" presName="hierChild5" presStyleCnt="0"/>
      <dgm:spPr/>
    </dgm:pt>
    <dgm:pt modelId="{8321D030-E6C7-4554-9F53-4563EF1B0712}" type="pres">
      <dgm:prSet presAssocID="{4A540CB4-74C6-42C0-B68A-FFE1CA101B7F}" presName="hierChild3" presStyleCnt="0"/>
      <dgm:spPr/>
    </dgm:pt>
  </dgm:ptLst>
  <dgm:cxnLst>
    <dgm:cxn modelId="{37A7A596-8219-4811-A636-B1E5DF343104}" type="presOf" srcId="{B20BC0DA-4782-4D26-A97F-8279A302417F}" destId="{3DED9983-5EA6-42CD-86BE-89F94B457DAC}" srcOrd="0" destOrd="0" presId="urn:microsoft.com/office/officeart/2005/8/layout/orgChart1"/>
    <dgm:cxn modelId="{3E8494EC-CE1D-4758-9685-6C8467BB601B}" srcId="{4CE95DE0-C862-428C-A8E2-5CB7B48888FA}" destId="{4A540CB4-74C6-42C0-B68A-FFE1CA101B7F}" srcOrd="0" destOrd="0" parTransId="{1FB3395B-47E3-457F-A54D-3362998E1AF4}" sibTransId="{2C62EDA5-673E-4264-91A3-1CED7D79525C}"/>
    <dgm:cxn modelId="{ADF05D64-2DF1-4D57-88E2-E1B0BCC80D7A}" type="presOf" srcId="{B20BC0DA-4782-4D26-A97F-8279A302417F}" destId="{BFD6051A-3B63-416A-B311-F2D5D33CFAC7}" srcOrd="1" destOrd="0" presId="urn:microsoft.com/office/officeart/2005/8/layout/orgChart1"/>
    <dgm:cxn modelId="{2D565B3B-12FC-4532-9D3B-1E16B664285E}" srcId="{4A540CB4-74C6-42C0-B68A-FFE1CA101B7F}" destId="{E9552DB6-4AF1-41A5-9178-CC301883DB1E}" srcOrd="1" destOrd="0" parTransId="{D5ED1248-AB69-4B7F-8E15-A591A2A98090}" sibTransId="{0513E77A-F44E-4B5D-89E7-4E1C2017E402}"/>
    <dgm:cxn modelId="{5799BC8B-929F-42C8-872B-FFB1BF4D4733}" type="presOf" srcId="{B0C18C6A-D25A-4798-AD7A-6BC46492DF49}" destId="{B8B01314-E436-4791-B0E6-AA018983647E}" srcOrd="0" destOrd="0" presId="urn:microsoft.com/office/officeart/2005/8/layout/orgChart1"/>
    <dgm:cxn modelId="{560BF55C-6196-41C9-B152-D17138C7BC8C}" type="presOf" srcId="{4CE95DE0-C862-428C-A8E2-5CB7B48888FA}" destId="{B7AE0671-A018-4E5A-A54B-4F4ED059588C}" srcOrd="0" destOrd="0" presId="urn:microsoft.com/office/officeart/2005/8/layout/orgChart1"/>
    <dgm:cxn modelId="{93AF1E85-4A4E-4CC4-957D-615C91837776}" type="presOf" srcId="{E9552DB6-4AF1-41A5-9178-CC301883DB1E}" destId="{437A987D-B371-4AD0-865D-9E4EF24C2655}" srcOrd="1" destOrd="0" presId="urn:microsoft.com/office/officeart/2005/8/layout/orgChart1"/>
    <dgm:cxn modelId="{38CF728E-BD69-468A-8AE6-ABC531218F15}" type="presOf" srcId="{4A540CB4-74C6-42C0-B68A-FFE1CA101B7F}" destId="{52129109-DE93-49CA-A156-41FF5E1BC09A}" srcOrd="1" destOrd="0" presId="urn:microsoft.com/office/officeart/2005/8/layout/orgChart1"/>
    <dgm:cxn modelId="{C815FBEE-16B3-4C81-8D86-84FC817031A6}" type="presOf" srcId="{9B97217E-28DB-4794-9B10-AC35AE318E69}" destId="{924B0984-50D9-462B-B125-191DBB459F23}" srcOrd="1" destOrd="0" presId="urn:microsoft.com/office/officeart/2005/8/layout/orgChart1"/>
    <dgm:cxn modelId="{0B20F808-89A6-43AC-B93F-E20CAD4A708C}" type="presOf" srcId="{EDC01713-A9BA-4602-ADCD-3C6BB9809F0A}" destId="{97CB8B60-6EC5-4C3C-8F53-0A395BCDEAC7}" srcOrd="0" destOrd="0" presId="urn:microsoft.com/office/officeart/2005/8/layout/orgChart1"/>
    <dgm:cxn modelId="{DEEA6983-2264-4A8B-9EA8-F47095E076C4}" type="presOf" srcId="{E9552DB6-4AF1-41A5-9178-CC301883DB1E}" destId="{D18E5582-FE47-4464-9F9E-9E8440DE22DC}" srcOrd="0" destOrd="0" presId="urn:microsoft.com/office/officeart/2005/8/layout/orgChart1"/>
    <dgm:cxn modelId="{49565EB2-3FA2-427D-846E-CD80515F9B1E}" srcId="{4A540CB4-74C6-42C0-B68A-FFE1CA101B7F}" destId="{9B97217E-28DB-4794-9B10-AC35AE318E69}" srcOrd="2" destOrd="0" parTransId="{B0C18C6A-D25A-4798-AD7A-6BC46492DF49}" sibTransId="{054CDB1C-7A94-43BF-A300-E130806A7C79}"/>
    <dgm:cxn modelId="{7D505A35-D4A8-458D-B52A-934C08000072}" type="presOf" srcId="{D5ED1248-AB69-4B7F-8E15-A591A2A98090}" destId="{AF6B77CE-F987-4297-B100-DCF798AE0024}" srcOrd="0" destOrd="0" presId="urn:microsoft.com/office/officeart/2005/8/layout/orgChart1"/>
    <dgm:cxn modelId="{F2FA89B6-1CE7-46ED-8427-77395A45B6F0}" type="presOf" srcId="{4A540CB4-74C6-42C0-B68A-FFE1CA101B7F}" destId="{B4036F60-F088-4CA4-B698-EABDCF4B5FB4}" srcOrd="0" destOrd="0" presId="urn:microsoft.com/office/officeart/2005/8/layout/orgChart1"/>
    <dgm:cxn modelId="{5F3DE27D-3593-492C-B13D-39566CA2444E}" srcId="{4A540CB4-74C6-42C0-B68A-FFE1CA101B7F}" destId="{B20BC0DA-4782-4D26-A97F-8279A302417F}" srcOrd="0" destOrd="0" parTransId="{EDC01713-A9BA-4602-ADCD-3C6BB9809F0A}" sibTransId="{1AF5ED54-29AF-414D-ACFB-5055680816DB}"/>
    <dgm:cxn modelId="{EE15FA55-0B97-4DE7-8D6D-6AC8D65DBD8A}" type="presOf" srcId="{9B97217E-28DB-4794-9B10-AC35AE318E69}" destId="{928DA401-7FF0-4A23-B76F-EE793DC69C73}" srcOrd="0" destOrd="0" presId="urn:microsoft.com/office/officeart/2005/8/layout/orgChart1"/>
    <dgm:cxn modelId="{B8462C1C-B296-4D69-B846-C877FD205C15}" type="presParOf" srcId="{B7AE0671-A018-4E5A-A54B-4F4ED059588C}" destId="{3892101B-F737-4F72-8BAE-E398E8507448}" srcOrd="0" destOrd="0" presId="urn:microsoft.com/office/officeart/2005/8/layout/orgChart1"/>
    <dgm:cxn modelId="{58A03C58-3ABB-40C5-8C6E-7E2C3729A38C}" type="presParOf" srcId="{3892101B-F737-4F72-8BAE-E398E8507448}" destId="{D5D825F0-3A51-4803-AAE1-CF59AE53EA16}" srcOrd="0" destOrd="0" presId="urn:microsoft.com/office/officeart/2005/8/layout/orgChart1"/>
    <dgm:cxn modelId="{7A5106A7-3312-4348-B98A-0B2FB12F266D}" type="presParOf" srcId="{D5D825F0-3A51-4803-AAE1-CF59AE53EA16}" destId="{B4036F60-F088-4CA4-B698-EABDCF4B5FB4}" srcOrd="0" destOrd="0" presId="urn:microsoft.com/office/officeart/2005/8/layout/orgChart1"/>
    <dgm:cxn modelId="{2924746A-4126-4F90-9B77-EB6536C1A020}" type="presParOf" srcId="{D5D825F0-3A51-4803-AAE1-CF59AE53EA16}" destId="{52129109-DE93-49CA-A156-41FF5E1BC09A}" srcOrd="1" destOrd="0" presId="urn:microsoft.com/office/officeart/2005/8/layout/orgChart1"/>
    <dgm:cxn modelId="{6F080689-F3D4-4826-956E-6055FF79881C}" type="presParOf" srcId="{3892101B-F737-4F72-8BAE-E398E8507448}" destId="{C2E0F025-896B-4D34-8CD6-85222B7CA7E8}" srcOrd="1" destOrd="0" presId="urn:microsoft.com/office/officeart/2005/8/layout/orgChart1"/>
    <dgm:cxn modelId="{67AC8781-F444-4E55-87E5-F45571051749}" type="presParOf" srcId="{C2E0F025-896B-4D34-8CD6-85222B7CA7E8}" destId="{97CB8B60-6EC5-4C3C-8F53-0A395BCDEAC7}" srcOrd="0" destOrd="0" presId="urn:microsoft.com/office/officeart/2005/8/layout/orgChart1"/>
    <dgm:cxn modelId="{2962C5C7-9EB2-4921-971A-4F57DEDDDEF7}" type="presParOf" srcId="{C2E0F025-896B-4D34-8CD6-85222B7CA7E8}" destId="{13058D66-7032-4B36-9D3A-AC1897D12DFD}" srcOrd="1" destOrd="0" presId="urn:microsoft.com/office/officeart/2005/8/layout/orgChart1"/>
    <dgm:cxn modelId="{C33BE64B-3044-46CA-A86A-1B2F4729100E}" type="presParOf" srcId="{13058D66-7032-4B36-9D3A-AC1897D12DFD}" destId="{82D2B9A2-A5E4-4F75-BE13-E5AE438A8EF7}" srcOrd="0" destOrd="0" presId="urn:microsoft.com/office/officeart/2005/8/layout/orgChart1"/>
    <dgm:cxn modelId="{51C4AB47-F779-4C17-9ED1-F25752CD5624}" type="presParOf" srcId="{82D2B9A2-A5E4-4F75-BE13-E5AE438A8EF7}" destId="{3DED9983-5EA6-42CD-86BE-89F94B457DAC}" srcOrd="0" destOrd="0" presId="urn:microsoft.com/office/officeart/2005/8/layout/orgChart1"/>
    <dgm:cxn modelId="{4B486DB4-CA16-4D74-A81E-EF54B549C97F}" type="presParOf" srcId="{82D2B9A2-A5E4-4F75-BE13-E5AE438A8EF7}" destId="{BFD6051A-3B63-416A-B311-F2D5D33CFAC7}" srcOrd="1" destOrd="0" presId="urn:microsoft.com/office/officeart/2005/8/layout/orgChart1"/>
    <dgm:cxn modelId="{7CFE644D-F44F-4614-B172-8D898701E944}" type="presParOf" srcId="{13058D66-7032-4B36-9D3A-AC1897D12DFD}" destId="{FB2D420B-7A46-4A47-9AB8-04D355BA2559}" srcOrd="1" destOrd="0" presId="urn:microsoft.com/office/officeart/2005/8/layout/orgChart1"/>
    <dgm:cxn modelId="{CAD35744-C12B-4E55-8298-CA9590A703CB}" type="presParOf" srcId="{13058D66-7032-4B36-9D3A-AC1897D12DFD}" destId="{043545A5-E379-438B-81EC-250B8B5724AA}" srcOrd="2" destOrd="0" presId="urn:microsoft.com/office/officeart/2005/8/layout/orgChart1"/>
    <dgm:cxn modelId="{97C855A0-0DBE-4EF0-A17A-5DA5119D95B5}" type="presParOf" srcId="{C2E0F025-896B-4D34-8CD6-85222B7CA7E8}" destId="{AF6B77CE-F987-4297-B100-DCF798AE0024}" srcOrd="2" destOrd="0" presId="urn:microsoft.com/office/officeart/2005/8/layout/orgChart1"/>
    <dgm:cxn modelId="{21A565BA-1BDB-47CF-8A0A-831B4F70A614}" type="presParOf" srcId="{C2E0F025-896B-4D34-8CD6-85222B7CA7E8}" destId="{6FE61CBF-F428-4EC3-8306-C70DE5EE1754}" srcOrd="3" destOrd="0" presId="urn:microsoft.com/office/officeart/2005/8/layout/orgChart1"/>
    <dgm:cxn modelId="{35F721AC-7107-4FA1-91BE-C1A2E2227A3D}" type="presParOf" srcId="{6FE61CBF-F428-4EC3-8306-C70DE5EE1754}" destId="{3B69C068-25CE-4520-A7F6-8B9395E39EF1}" srcOrd="0" destOrd="0" presId="urn:microsoft.com/office/officeart/2005/8/layout/orgChart1"/>
    <dgm:cxn modelId="{00F7C94B-E441-4939-8349-77A9B39CB742}" type="presParOf" srcId="{3B69C068-25CE-4520-A7F6-8B9395E39EF1}" destId="{D18E5582-FE47-4464-9F9E-9E8440DE22DC}" srcOrd="0" destOrd="0" presId="urn:microsoft.com/office/officeart/2005/8/layout/orgChart1"/>
    <dgm:cxn modelId="{0C11BB2B-F6F5-48A8-AFE4-DAF0CFC8B9F5}" type="presParOf" srcId="{3B69C068-25CE-4520-A7F6-8B9395E39EF1}" destId="{437A987D-B371-4AD0-865D-9E4EF24C2655}" srcOrd="1" destOrd="0" presId="urn:microsoft.com/office/officeart/2005/8/layout/orgChart1"/>
    <dgm:cxn modelId="{AFD0EE89-5AF1-461F-A26A-5A5F633F78CF}" type="presParOf" srcId="{6FE61CBF-F428-4EC3-8306-C70DE5EE1754}" destId="{1C254CF7-FF93-4824-9E18-B0E0066C4D75}" srcOrd="1" destOrd="0" presId="urn:microsoft.com/office/officeart/2005/8/layout/orgChart1"/>
    <dgm:cxn modelId="{358BB414-7C6D-40B9-939B-B4AB749CCD42}" type="presParOf" srcId="{6FE61CBF-F428-4EC3-8306-C70DE5EE1754}" destId="{C0FEB19F-F282-4A94-9ABE-95515E8EA5BC}" srcOrd="2" destOrd="0" presId="urn:microsoft.com/office/officeart/2005/8/layout/orgChart1"/>
    <dgm:cxn modelId="{B5A88DB4-75B3-40AC-A3B1-009A57E35AE9}" type="presParOf" srcId="{C2E0F025-896B-4D34-8CD6-85222B7CA7E8}" destId="{B8B01314-E436-4791-B0E6-AA018983647E}" srcOrd="4" destOrd="0" presId="urn:microsoft.com/office/officeart/2005/8/layout/orgChart1"/>
    <dgm:cxn modelId="{6B66D151-5F38-41D4-9D04-A0A7B62E62AC}" type="presParOf" srcId="{C2E0F025-896B-4D34-8CD6-85222B7CA7E8}" destId="{36D27EA6-7D86-4721-8C21-3445CE71E48B}" srcOrd="5" destOrd="0" presId="urn:microsoft.com/office/officeart/2005/8/layout/orgChart1"/>
    <dgm:cxn modelId="{42E45547-D305-40E4-8E58-B7C2B7F6C87B}" type="presParOf" srcId="{36D27EA6-7D86-4721-8C21-3445CE71E48B}" destId="{402369F7-4488-4091-A3A7-9FDBB829FCA7}" srcOrd="0" destOrd="0" presId="urn:microsoft.com/office/officeart/2005/8/layout/orgChart1"/>
    <dgm:cxn modelId="{25EE7012-33A6-4A9F-88F2-E54AF1650A40}" type="presParOf" srcId="{402369F7-4488-4091-A3A7-9FDBB829FCA7}" destId="{928DA401-7FF0-4A23-B76F-EE793DC69C73}" srcOrd="0" destOrd="0" presId="urn:microsoft.com/office/officeart/2005/8/layout/orgChart1"/>
    <dgm:cxn modelId="{BBCE24D7-BFF6-4000-805A-06C62A9BEB70}" type="presParOf" srcId="{402369F7-4488-4091-A3A7-9FDBB829FCA7}" destId="{924B0984-50D9-462B-B125-191DBB459F23}" srcOrd="1" destOrd="0" presId="urn:microsoft.com/office/officeart/2005/8/layout/orgChart1"/>
    <dgm:cxn modelId="{6C7F272F-BFF6-4230-9CDE-5741FC84F53B}" type="presParOf" srcId="{36D27EA6-7D86-4721-8C21-3445CE71E48B}" destId="{EA0798AD-E68C-43F6-87DE-6E2B301893AB}" srcOrd="1" destOrd="0" presId="urn:microsoft.com/office/officeart/2005/8/layout/orgChart1"/>
    <dgm:cxn modelId="{50097144-6226-4FD0-BD5B-ABEB3F037C5C}" type="presParOf" srcId="{36D27EA6-7D86-4721-8C21-3445CE71E48B}" destId="{034CD705-709E-49C3-B8F3-C82E3882941F}" srcOrd="2" destOrd="0" presId="urn:microsoft.com/office/officeart/2005/8/layout/orgChart1"/>
    <dgm:cxn modelId="{AF3EC37D-5EB5-4B9C-8B6B-FB57DFDED00C}" type="presParOf" srcId="{3892101B-F737-4F72-8BAE-E398E8507448}" destId="{8321D030-E6C7-4554-9F53-4563EF1B07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56192-D04B-4739-B818-92971FA4893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E1F07A-C92F-4EA7-B519-BA226A26937A}">
      <dgm:prSet phldrT="[Текст]"/>
      <dgm:spPr/>
      <dgm:t>
        <a:bodyPr/>
        <a:lstStyle/>
        <a:p>
          <a:r>
            <a:rPr lang="ru-RU" dirty="0" smtClean="0"/>
            <a:t>Эмпирические</a:t>
          </a:r>
          <a:endParaRPr lang="ru-RU" dirty="0"/>
        </a:p>
      </dgm:t>
    </dgm:pt>
    <dgm:pt modelId="{C986FAE8-5DE8-4887-B0C6-8C8C97FC3E4A}" type="parTrans" cxnId="{7196F1B8-CB55-45E0-8216-00D796DF5777}">
      <dgm:prSet/>
      <dgm:spPr/>
      <dgm:t>
        <a:bodyPr/>
        <a:lstStyle/>
        <a:p>
          <a:endParaRPr lang="ru-RU"/>
        </a:p>
      </dgm:t>
    </dgm:pt>
    <dgm:pt modelId="{B54B848E-8DE9-4D82-BF79-A0206E0C2B8D}" type="sibTrans" cxnId="{7196F1B8-CB55-45E0-8216-00D796DF5777}">
      <dgm:prSet/>
      <dgm:spPr/>
      <dgm:t>
        <a:bodyPr/>
        <a:lstStyle/>
        <a:p>
          <a:endParaRPr lang="ru-RU"/>
        </a:p>
      </dgm:t>
    </dgm:pt>
    <dgm:pt modelId="{799211A3-ACD0-469E-A89D-A854E01A49A2}">
      <dgm:prSet phldrT="[Текст]"/>
      <dgm:spPr/>
      <dgm:t>
        <a:bodyPr/>
        <a:lstStyle/>
        <a:p>
          <a:r>
            <a:rPr lang="ru-RU" b="1" dirty="0" smtClean="0"/>
            <a:t>Наблюдение</a:t>
          </a:r>
          <a:endParaRPr lang="ru-RU" dirty="0"/>
        </a:p>
      </dgm:t>
    </dgm:pt>
    <dgm:pt modelId="{5CDD5AA8-93B7-478A-823F-EF760CFD1C98}" type="parTrans" cxnId="{AF781D27-A926-4465-BE2D-96BAD49601C8}">
      <dgm:prSet/>
      <dgm:spPr/>
      <dgm:t>
        <a:bodyPr/>
        <a:lstStyle/>
        <a:p>
          <a:endParaRPr lang="ru-RU"/>
        </a:p>
      </dgm:t>
    </dgm:pt>
    <dgm:pt modelId="{904398F1-1AEB-409F-B72A-ECEAC86595C3}" type="sibTrans" cxnId="{AF781D27-A926-4465-BE2D-96BAD49601C8}">
      <dgm:prSet/>
      <dgm:spPr/>
      <dgm:t>
        <a:bodyPr/>
        <a:lstStyle/>
        <a:p>
          <a:endParaRPr lang="ru-RU"/>
        </a:p>
      </dgm:t>
    </dgm:pt>
    <dgm:pt modelId="{95F0E668-E7A2-4B3D-BCCB-543B4E17AF48}">
      <dgm:prSet phldrT="[Текст]"/>
      <dgm:spPr/>
      <dgm:t>
        <a:bodyPr/>
        <a:lstStyle/>
        <a:p>
          <a:r>
            <a:rPr lang="ru-RU" b="1" dirty="0" smtClean="0"/>
            <a:t>Сравнение</a:t>
          </a:r>
          <a:endParaRPr lang="ru-RU" dirty="0"/>
        </a:p>
      </dgm:t>
    </dgm:pt>
    <dgm:pt modelId="{1604D2E5-0E77-4CC5-8D04-13EE82F50B21}" type="parTrans" cxnId="{B7A7C218-2ED2-4ACA-B15E-2F57C9AA9DB9}">
      <dgm:prSet/>
      <dgm:spPr/>
      <dgm:t>
        <a:bodyPr/>
        <a:lstStyle/>
        <a:p>
          <a:endParaRPr lang="ru-RU"/>
        </a:p>
      </dgm:t>
    </dgm:pt>
    <dgm:pt modelId="{CE65E27D-4C7A-4331-BE8C-1BA9ADB485FD}" type="sibTrans" cxnId="{B7A7C218-2ED2-4ACA-B15E-2F57C9AA9DB9}">
      <dgm:prSet/>
      <dgm:spPr/>
      <dgm:t>
        <a:bodyPr/>
        <a:lstStyle/>
        <a:p>
          <a:endParaRPr lang="ru-RU"/>
        </a:p>
      </dgm:t>
    </dgm:pt>
    <dgm:pt modelId="{EB760940-2D90-4494-941A-8B99B5A1EEE5}">
      <dgm:prSet phldrT="[Текст]"/>
      <dgm:spPr/>
      <dgm:t>
        <a:bodyPr/>
        <a:lstStyle/>
        <a:p>
          <a:r>
            <a:rPr lang="ru-RU" b="1" dirty="0" smtClean="0"/>
            <a:t>Измерение</a:t>
          </a:r>
          <a:endParaRPr lang="ru-RU" dirty="0"/>
        </a:p>
      </dgm:t>
    </dgm:pt>
    <dgm:pt modelId="{4F972F07-DCED-43D9-9BFB-1EC1AEB19A11}" type="parTrans" cxnId="{29ACC47C-2B14-42CD-BEF4-BF329BF8D7A5}">
      <dgm:prSet/>
      <dgm:spPr/>
      <dgm:t>
        <a:bodyPr/>
        <a:lstStyle/>
        <a:p>
          <a:endParaRPr lang="ru-RU"/>
        </a:p>
      </dgm:t>
    </dgm:pt>
    <dgm:pt modelId="{66BED7A5-5917-4913-9380-709C2F6E894B}" type="sibTrans" cxnId="{29ACC47C-2B14-42CD-BEF4-BF329BF8D7A5}">
      <dgm:prSet/>
      <dgm:spPr/>
      <dgm:t>
        <a:bodyPr/>
        <a:lstStyle/>
        <a:p>
          <a:endParaRPr lang="ru-RU"/>
        </a:p>
      </dgm:t>
    </dgm:pt>
    <dgm:pt modelId="{88AD1B8A-0A3F-4603-971A-642D9F30D576}">
      <dgm:prSet/>
      <dgm:spPr/>
      <dgm:t>
        <a:bodyPr/>
        <a:lstStyle/>
        <a:p>
          <a:r>
            <a:rPr lang="ru-RU" b="1" smtClean="0"/>
            <a:t>Эксперимент</a:t>
          </a:r>
          <a:endParaRPr lang="ru-RU"/>
        </a:p>
      </dgm:t>
    </dgm:pt>
    <dgm:pt modelId="{9912F95D-DCE0-4FED-AB03-02FA4CF6E743}" type="parTrans" cxnId="{8A3DFC27-2FE6-489D-A4F2-F24D42F6D8A5}">
      <dgm:prSet/>
      <dgm:spPr/>
      <dgm:t>
        <a:bodyPr/>
        <a:lstStyle/>
        <a:p>
          <a:endParaRPr lang="ru-RU"/>
        </a:p>
      </dgm:t>
    </dgm:pt>
    <dgm:pt modelId="{0DA99110-24A2-47B7-9F33-75F527D6B3FA}" type="sibTrans" cxnId="{8A3DFC27-2FE6-489D-A4F2-F24D42F6D8A5}">
      <dgm:prSet/>
      <dgm:spPr/>
      <dgm:t>
        <a:bodyPr/>
        <a:lstStyle/>
        <a:p>
          <a:endParaRPr lang="ru-RU"/>
        </a:p>
      </dgm:t>
    </dgm:pt>
    <dgm:pt modelId="{7F9D481D-C099-4F04-A9E0-DFF4E161C445}">
      <dgm:prSet/>
      <dgm:spPr/>
      <dgm:t>
        <a:bodyPr/>
        <a:lstStyle/>
        <a:p>
          <a:r>
            <a:rPr lang="ru-RU" b="1" dirty="0" smtClean="0"/>
            <a:t>Материальное моделирование</a:t>
          </a:r>
          <a:endParaRPr lang="ru-RU" dirty="0"/>
        </a:p>
      </dgm:t>
    </dgm:pt>
    <dgm:pt modelId="{7B01984C-3E45-4B6A-BBFC-BACF5CD3FF0A}" type="parTrans" cxnId="{BA85A349-F547-46F0-8CD2-ECC94AD6E636}">
      <dgm:prSet/>
      <dgm:spPr/>
      <dgm:t>
        <a:bodyPr/>
        <a:lstStyle/>
        <a:p>
          <a:endParaRPr lang="ru-RU"/>
        </a:p>
      </dgm:t>
    </dgm:pt>
    <dgm:pt modelId="{4BF873D3-F994-4735-84FA-F88B3F2AEC6F}" type="sibTrans" cxnId="{BA85A349-F547-46F0-8CD2-ECC94AD6E636}">
      <dgm:prSet/>
      <dgm:spPr/>
      <dgm:t>
        <a:bodyPr/>
        <a:lstStyle/>
        <a:p>
          <a:endParaRPr lang="ru-RU"/>
        </a:p>
      </dgm:t>
    </dgm:pt>
    <dgm:pt modelId="{1B3D6DF6-60F8-43CE-A029-8BBCB59ED4AA}">
      <dgm:prSet/>
      <dgm:spPr/>
      <dgm:t>
        <a:bodyPr/>
        <a:lstStyle/>
        <a:p>
          <a:r>
            <a:rPr lang="ru-RU" b="1" smtClean="0"/>
            <a:t>беседа, интервью, анкетирование</a:t>
          </a:r>
          <a:endParaRPr lang="ru-RU"/>
        </a:p>
      </dgm:t>
    </dgm:pt>
    <dgm:pt modelId="{179AD8DF-3517-4914-82C6-15F74365C3BE}" type="parTrans" cxnId="{FAD60B6C-1FB9-4294-BDC3-88A348EF701B}">
      <dgm:prSet/>
      <dgm:spPr/>
      <dgm:t>
        <a:bodyPr/>
        <a:lstStyle/>
        <a:p>
          <a:endParaRPr lang="ru-RU"/>
        </a:p>
      </dgm:t>
    </dgm:pt>
    <dgm:pt modelId="{078674BD-E06A-4AAE-BC88-F2852C93DAF3}" type="sibTrans" cxnId="{FAD60B6C-1FB9-4294-BDC3-88A348EF701B}">
      <dgm:prSet/>
      <dgm:spPr/>
      <dgm:t>
        <a:bodyPr/>
        <a:lstStyle/>
        <a:p>
          <a:endParaRPr lang="ru-RU"/>
        </a:p>
      </dgm:t>
    </dgm:pt>
    <dgm:pt modelId="{66D9521E-2AFC-4F9A-826D-1474337C219E}" type="pres">
      <dgm:prSet presAssocID="{01856192-D04B-4739-B818-92971FA4893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DE2266-4178-4BAE-8C27-36728F41237A}" type="pres">
      <dgm:prSet presAssocID="{87E1F07A-C92F-4EA7-B519-BA226A26937A}" presName="root1" presStyleCnt="0"/>
      <dgm:spPr/>
    </dgm:pt>
    <dgm:pt modelId="{F5DA6BAA-E26E-4033-A572-B1FCFC1827EF}" type="pres">
      <dgm:prSet presAssocID="{87E1F07A-C92F-4EA7-B519-BA226A26937A}" presName="LevelOneTextNode" presStyleLbl="node0" presStyleIdx="0" presStyleCnt="1" custLinFactX="-66903" custLinFactNeighborX="-100000" custLinFactNeighborY="0">
        <dgm:presLayoutVars>
          <dgm:chPref val="3"/>
        </dgm:presLayoutVars>
      </dgm:prSet>
      <dgm:spPr/>
    </dgm:pt>
    <dgm:pt modelId="{DD8859AB-A30D-4C8C-B370-44101D773B83}" type="pres">
      <dgm:prSet presAssocID="{87E1F07A-C92F-4EA7-B519-BA226A26937A}" presName="level2hierChild" presStyleCnt="0"/>
      <dgm:spPr/>
    </dgm:pt>
    <dgm:pt modelId="{6E7FDB20-B6C9-424F-8013-2BFF8683B1FF}" type="pres">
      <dgm:prSet presAssocID="{5CDD5AA8-93B7-478A-823F-EF760CFD1C98}" presName="conn2-1" presStyleLbl="parChTrans1D2" presStyleIdx="0" presStyleCnt="6"/>
      <dgm:spPr/>
    </dgm:pt>
    <dgm:pt modelId="{0EED9C1F-A640-4CC4-824A-DCBD074E73DF}" type="pres">
      <dgm:prSet presAssocID="{5CDD5AA8-93B7-478A-823F-EF760CFD1C98}" presName="connTx" presStyleLbl="parChTrans1D2" presStyleIdx="0" presStyleCnt="6"/>
      <dgm:spPr/>
    </dgm:pt>
    <dgm:pt modelId="{4ADEA6BB-EAA8-434B-BF5E-92912EFCBD01}" type="pres">
      <dgm:prSet presAssocID="{799211A3-ACD0-469E-A89D-A854E01A49A2}" presName="root2" presStyleCnt="0"/>
      <dgm:spPr/>
    </dgm:pt>
    <dgm:pt modelId="{79770900-4A4A-465D-A0D1-D0EF19274522}" type="pres">
      <dgm:prSet presAssocID="{799211A3-ACD0-469E-A89D-A854E01A49A2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21247C-C493-481F-A2C1-B3CC0EDC20B8}" type="pres">
      <dgm:prSet presAssocID="{799211A3-ACD0-469E-A89D-A854E01A49A2}" presName="level3hierChild" presStyleCnt="0"/>
      <dgm:spPr/>
    </dgm:pt>
    <dgm:pt modelId="{A8B38481-DB6D-4ABD-9B01-F9D18E82D06D}" type="pres">
      <dgm:prSet presAssocID="{1604D2E5-0E77-4CC5-8D04-13EE82F50B21}" presName="conn2-1" presStyleLbl="parChTrans1D2" presStyleIdx="1" presStyleCnt="6"/>
      <dgm:spPr/>
    </dgm:pt>
    <dgm:pt modelId="{9122D07F-311B-4BD7-A2C1-587C851EAEE7}" type="pres">
      <dgm:prSet presAssocID="{1604D2E5-0E77-4CC5-8D04-13EE82F50B21}" presName="connTx" presStyleLbl="parChTrans1D2" presStyleIdx="1" presStyleCnt="6"/>
      <dgm:spPr/>
    </dgm:pt>
    <dgm:pt modelId="{DC9A1261-DDE5-4D4D-AC45-4B48BBBD9E17}" type="pres">
      <dgm:prSet presAssocID="{95F0E668-E7A2-4B3D-BCCB-543B4E17AF48}" presName="root2" presStyleCnt="0"/>
      <dgm:spPr/>
    </dgm:pt>
    <dgm:pt modelId="{E1F80F4C-D130-47D4-A4C2-A005C4808FA3}" type="pres">
      <dgm:prSet presAssocID="{95F0E668-E7A2-4B3D-BCCB-543B4E17AF4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6C95DE-607F-4EF7-852B-65D49735E143}" type="pres">
      <dgm:prSet presAssocID="{95F0E668-E7A2-4B3D-BCCB-543B4E17AF48}" presName="level3hierChild" presStyleCnt="0"/>
      <dgm:spPr/>
    </dgm:pt>
    <dgm:pt modelId="{5D0864F7-25C2-4840-B156-8C7472D60D29}" type="pres">
      <dgm:prSet presAssocID="{4F972F07-DCED-43D9-9BFB-1EC1AEB19A11}" presName="conn2-1" presStyleLbl="parChTrans1D2" presStyleIdx="2" presStyleCnt="6"/>
      <dgm:spPr/>
    </dgm:pt>
    <dgm:pt modelId="{031C6C1A-C21B-41B5-8C3A-D36A77778185}" type="pres">
      <dgm:prSet presAssocID="{4F972F07-DCED-43D9-9BFB-1EC1AEB19A11}" presName="connTx" presStyleLbl="parChTrans1D2" presStyleIdx="2" presStyleCnt="6"/>
      <dgm:spPr/>
    </dgm:pt>
    <dgm:pt modelId="{BCEFBBCD-1CB9-4A0F-A864-4612934DBAD3}" type="pres">
      <dgm:prSet presAssocID="{EB760940-2D90-4494-941A-8B99B5A1EEE5}" presName="root2" presStyleCnt="0"/>
      <dgm:spPr/>
    </dgm:pt>
    <dgm:pt modelId="{8D75AC52-A5D8-4A54-9609-0A004EF66536}" type="pres">
      <dgm:prSet presAssocID="{EB760940-2D90-4494-941A-8B99B5A1EEE5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22D648-ACA4-491C-A04C-48A86DB25182}" type="pres">
      <dgm:prSet presAssocID="{EB760940-2D90-4494-941A-8B99B5A1EEE5}" presName="level3hierChild" presStyleCnt="0"/>
      <dgm:spPr/>
    </dgm:pt>
    <dgm:pt modelId="{FF7634F7-9116-456E-A89F-8727C097671E}" type="pres">
      <dgm:prSet presAssocID="{9912F95D-DCE0-4FED-AB03-02FA4CF6E743}" presName="conn2-1" presStyleLbl="parChTrans1D2" presStyleIdx="3" presStyleCnt="6"/>
      <dgm:spPr/>
    </dgm:pt>
    <dgm:pt modelId="{81B4188E-2CC9-4CF8-AAC5-CBF258716FB4}" type="pres">
      <dgm:prSet presAssocID="{9912F95D-DCE0-4FED-AB03-02FA4CF6E743}" presName="connTx" presStyleLbl="parChTrans1D2" presStyleIdx="3" presStyleCnt="6"/>
      <dgm:spPr/>
    </dgm:pt>
    <dgm:pt modelId="{3D511CFB-E7CC-4AA9-89F8-7CA7AC7A096C}" type="pres">
      <dgm:prSet presAssocID="{88AD1B8A-0A3F-4603-971A-642D9F30D576}" presName="root2" presStyleCnt="0"/>
      <dgm:spPr/>
    </dgm:pt>
    <dgm:pt modelId="{5233D339-1D2D-40C8-9ACC-CD8279400242}" type="pres">
      <dgm:prSet presAssocID="{88AD1B8A-0A3F-4603-971A-642D9F30D576}" presName="LevelTwoTextNode" presStyleLbl="node2" presStyleIdx="3" presStyleCnt="6">
        <dgm:presLayoutVars>
          <dgm:chPref val="3"/>
        </dgm:presLayoutVars>
      </dgm:prSet>
      <dgm:spPr/>
    </dgm:pt>
    <dgm:pt modelId="{A14306B7-8DF6-43C5-B34F-AFA8BFFFDC40}" type="pres">
      <dgm:prSet presAssocID="{88AD1B8A-0A3F-4603-971A-642D9F30D576}" presName="level3hierChild" presStyleCnt="0"/>
      <dgm:spPr/>
    </dgm:pt>
    <dgm:pt modelId="{2D699CF1-4A2D-4771-AB8A-D8B2319D17CA}" type="pres">
      <dgm:prSet presAssocID="{7B01984C-3E45-4B6A-BBFC-BACF5CD3FF0A}" presName="conn2-1" presStyleLbl="parChTrans1D2" presStyleIdx="4" presStyleCnt="6"/>
      <dgm:spPr/>
    </dgm:pt>
    <dgm:pt modelId="{842DF9E8-05DD-4718-95F0-471F741F1BAA}" type="pres">
      <dgm:prSet presAssocID="{7B01984C-3E45-4B6A-BBFC-BACF5CD3FF0A}" presName="connTx" presStyleLbl="parChTrans1D2" presStyleIdx="4" presStyleCnt="6"/>
      <dgm:spPr/>
    </dgm:pt>
    <dgm:pt modelId="{448D5190-BBEF-48DF-9A12-431D172749C6}" type="pres">
      <dgm:prSet presAssocID="{7F9D481D-C099-4F04-A9E0-DFF4E161C445}" presName="root2" presStyleCnt="0"/>
      <dgm:spPr/>
    </dgm:pt>
    <dgm:pt modelId="{5DD10F08-2451-4BCF-A5FF-5EAB42B6ABCD}" type="pres">
      <dgm:prSet presAssocID="{7F9D481D-C099-4F04-A9E0-DFF4E161C445}" presName="LevelTwoTextNode" presStyleLbl="node2" presStyleIdx="4" presStyleCnt="6" custScaleX="221615">
        <dgm:presLayoutVars>
          <dgm:chPref val="3"/>
        </dgm:presLayoutVars>
      </dgm:prSet>
      <dgm:spPr/>
    </dgm:pt>
    <dgm:pt modelId="{7FE3D7DC-A7D6-469B-B15C-4FE67548DEF3}" type="pres">
      <dgm:prSet presAssocID="{7F9D481D-C099-4F04-A9E0-DFF4E161C445}" presName="level3hierChild" presStyleCnt="0"/>
      <dgm:spPr/>
    </dgm:pt>
    <dgm:pt modelId="{5742F353-1332-4E22-A2EB-D7F56B3EDF0C}" type="pres">
      <dgm:prSet presAssocID="{179AD8DF-3517-4914-82C6-15F74365C3BE}" presName="conn2-1" presStyleLbl="parChTrans1D2" presStyleIdx="5" presStyleCnt="6"/>
      <dgm:spPr/>
    </dgm:pt>
    <dgm:pt modelId="{3E9D28B2-1D53-428E-855C-3F3BA2472D6B}" type="pres">
      <dgm:prSet presAssocID="{179AD8DF-3517-4914-82C6-15F74365C3BE}" presName="connTx" presStyleLbl="parChTrans1D2" presStyleIdx="5" presStyleCnt="6"/>
      <dgm:spPr/>
    </dgm:pt>
    <dgm:pt modelId="{83DFE6A1-B531-4BA4-948F-A00FEA980109}" type="pres">
      <dgm:prSet presAssocID="{1B3D6DF6-60F8-43CE-A029-8BBCB59ED4AA}" presName="root2" presStyleCnt="0"/>
      <dgm:spPr/>
    </dgm:pt>
    <dgm:pt modelId="{46FFD1D5-B31A-4F4A-B0A4-6BB25EE995C5}" type="pres">
      <dgm:prSet presAssocID="{1B3D6DF6-60F8-43CE-A029-8BBCB59ED4AA}" presName="LevelTwoTextNode" presStyleLbl="node2" presStyleIdx="5" presStyleCnt="6" custScaleX="221615">
        <dgm:presLayoutVars>
          <dgm:chPref val="3"/>
        </dgm:presLayoutVars>
      </dgm:prSet>
      <dgm:spPr/>
    </dgm:pt>
    <dgm:pt modelId="{DBF02915-42C0-473F-91B0-38BD598ED6F3}" type="pres">
      <dgm:prSet presAssocID="{1B3D6DF6-60F8-43CE-A029-8BBCB59ED4AA}" presName="level3hierChild" presStyleCnt="0"/>
      <dgm:spPr/>
    </dgm:pt>
  </dgm:ptLst>
  <dgm:cxnLst>
    <dgm:cxn modelId="{644E124C-A0A1-430E-81FB-427A095FFFD8}" type="presOf" srcId="{7B01984C-3E45-4B6A-BBFC-BACF5CD3FF0A}" destId="{2D699CF1-4A2D-4771-AB8A-D8B2319D17CA}" srcOrd="0" destOrd="0" presId="urn:microsoft.com/office/officeart/2008/layout/HorizontalMultiLevelHierarchy"/>
    <dgm:cxn modelId="{81E51209-5FE3-45B0-A2DA-4D2ED7283470}" type="presOf" srcId="{7B01984C-3E45-4B6A-BBFC-BACF5CD3FF0A}" destId="{842DF9E8-05DD-4718-95F0-471F741F1BAA}" srcOrd="1" destOrd="0" presId="urn:microsoft.com/office/officeart/2008/layout/HorizontalMultiLevelHierarchy"/>
    <dgm:cxn modelId="{D15BE8C6-8616-428B-A2D3-2146A52543B0}" type="presOf" srcId="{1604D2E5-0E77-4CC5-8D04-13EE82F50B21}" destId="{9122D07F-311B-4BD7-A2C1-587C851EAEE7}" srcOrd="1" destOrd="0" presId="urn:microsoft.com/office/officeart/2008/layout/HorizontalMultiLevelHierarchy"/>
    <dgm:cxn modelId="{F52B3F46-7B05-4724-9040-BBBC2005FD8F}" type="presOf" srcId="{4F972F07-DCED-43D9-9BFB-1EC1AEB19A11}" destId="{5D0864F7-25C2-4840-B156-8C7472D60D29}" srcOrd="0" destOrd="0" presId="urn:microsoft.com/office/officeart/2008/layout/HorizontalMultiLevelHierarchy"/>
    <dgm:cxn modelId="{9D1DBCFF-5DEF-4839-94AB-B74EDD1CE2EB}" type="presOf" srcId="{9912F95D-DCE0-4FED-AB03-02FA4CF6E743}" destId="{81B4188E-2CC9-4CF8-AAC5-CBF258716FB4}" srcOrd="1" destOrd="0" presId="urn:microsoft.com/office/officeart/2008/layout/HorizontalMultiLevelHierarchy"/>
    <dgm:cxn modelId="{08E2CA21-4316-45DF-8A4C-2EA637B9631E}" type="presOf" srcId="{88AD1B8A-0A3F-4603-971A-642D9F30D576}" destId="{5233D339-1D2D-40C8-9ACC-CD8279400242}" srcOrd="0" destOrd="0" presId="urn:microsoft.com/office/officeart/2008/layout/HorizontalMultiLevelHierarchy"/>
    <dgm:cxn modelId="{58F5681D-37A9-4A26-928C-1254C596EAFA}" type="presOf" srcId="{01856192-D04B-4739-B818-92971FA48937}" destId="{66D9521E-2AFC-4F9A-826D-1474337C219E}" srcOrd="0" destOrd="0" presId="urn:microsoft.com/office/officeart/2008/layout/HorizontalMultiLevelHierarchy"/>
    <dgm:cxn modelId="{AFDBADA0-CAD9-403B-AB40-3DC95A183E09}" type="presOf" srcId="{4F972F07-DCED-43D9-9BFB-1EC1AEB19A11}" destId="{031C6C1A-C21B-41B5-8C3A-D36A77778185}" srcOrd="1" destOrd="0" presId="urn:microsoft.com/office/officeart/2008/layout/HorizontalMultiLevelHierarchy"/>
    <dgm:cxn modelId="{42D6C7B7-FF7B-49DC-BB39-187DB5FAF8A3}" type="presOf" srcId="{EB760940-2D90-4494-941A-8B99B5A1EEE5}" destId="{8D75AC52-A5D8-4A54-9609-0A004EF66536}" srcOrd="0" destOrd="0" presId="urn:microsoft.com/office/officeart/2008/layout/HorizontalMultiLevelHierarchy"/>
    <dgm:cxn modelId="{8A3DFC27-2FE6-489D-A4F2-F24D42F6D8A5}" srcId="{87E1F07A-C92F-4EA7-B519-BA226A26937A}" destId="{88AD1B8A-0A3F-4603-971A-642D9F30D576}" srcOrd="3" destOrd="0" parTransId="{9912F95D-DCE0-4FED-AB03-02FA4CF6E743}" sibTransId="{0DA99110-24A2-47B7-9F33-75F527D6B3FA}"/>
    <dgm:cxn modelId="{29ACC47C-2B14-42CD-BEF4-BF329BF8D7A5}" srcId="{87E1F07A-C92F-4EA7-B519-BA226A26937A}" destId="{EB760940-2D90-4494-941A-8B99B5A1EEE5}" srcOrd="2" destOrd="0" parTransId="{4F972F07-DCED-43D9-9BFB-1EC1AEB19A11}" sibTransId="{66BED7A5-5917-4913-9380-709C2F6E894B}"/>
    <dgm:cxn modelId="{06EBD79A-89B6-4323-AE6B-3744A2116C7D}" type="presOf" srcId="{9912F95D-DCE0-4FED-AB03-02FA4CF6E743}" destId="{FF7634F7-9116-456E-A89F-8727C097671E}" srcOrd="0" destOrd="0" presId="urn:microsoft.com/office/officeart/2008/layout/HorizontalMultiLevelHierarchy"/>
    <dgm:cxn modelId="{6FF7B231-D039-46B1-8E31-78C69DE42A3B}" type="presOf" srcId="{179AD8DF-3517-4914-82C6-15F74365C3BE}" destId="{3E9D28B2-1D53-428E-855C-3F3BA2472D6B}" srcOrd="1" destOrd="0" presId="urn:microsoft.com/office/officeart/2008/layout/HorizontalMultiLevelHierarchy"/>
    <dgm:cxn modelId="{FAD60B6C-1FB9-4294-BDC3-88A348EF701B}" srcId="{87E1F07A-C92F-4EA7-B519-BA226A26937A}" destId="{1B3D6DF6-60F8-43CE-A029-8BBCB59ED4AA}" srcOrd="5" destOrd="0" parTransId="{179AD8DF-3517-4914-82C6-15F74365C3BE}" sibTransId="{078674BD-E06A-4AAE-BC88-F2852C93DAF3}"/>
    <dgm:cxn modelId="{0F05B31D-343D-4051-986B-0878008E30AA}" type="presOf" srcId="{179AD8DF-3517-4914-82C6-15F74365C3BE}" destId="{5742F353-1332-4E22-A2EB-D7F56B3EDF0C}" srcOrd="0" destOrd="0" presId="urn:microsoft.com/office/officeart/2008/layout/HorizontalMultiLevelHierarchy"/>
    <dgm:cxn modelId="{CFC5C3AE-0C0C-4B93-8040-29BA3FF55A81}" type="presOf" srcId="{5CDD5AA8-93B7-478A-823F-EF760CFD1C98}" destId="{6E7FDB20-B6C9-424F-8013-2BFF8683B1FF}" srcOrd="0" destOrd="0" presId="urn:microsoft.com/office/officeart/2008/layout/HorizontalMultiLevelHierarchy"/>
    <dgm:cxn modelId="{8F3BC6DB-3897-4DFC-8B14-1C983C494FA1}" type="presOf" srcId="{1B3D6DF6-60F8-43CE-A029-8BBCB59ED4AA}" destId="{46FFD1D5-B31A-4F4A-B0A4-6BB25EE995C5}" srcOrd="0" destOrd="0" presId="urn:microsoft.com/office/officeart/2008/layout/HorizontalMultiLevelHierarchy"/>
    <dgm:cxn modelId="{B7A7C218-2ED2-4ACA-B15E-2F57C9AA9DB9}" srcId="{87E1F07A-C92F-4EA7-B519-BA226A26937A}" destId="{95F0E668-E7A2-4B3D-BCCB-543B4E17AF48}" srcOrd="1" destOrd="0" parTransId="{1604D2E5-0E77-4CC5-8D04-13EE82F50B21}" sibTransId="{CE65E27D-4C7A-4331-BE8C-1BA9ADB485FD}"/>
    <dgm:cxn modelId="{7196F1B8-CB55-45E0-8216-00D796DF5777}" srcId="{01856192-D04B-4739-B818-92971FA48937}" destId="{87E1F07A-C92F-4EA7-B519-BA226A26937A}" srcOrd="0" destOrd="0" parTransId="{C986FAE8-5DE8-4887-B0C6-8C8C97FC3E4A}" sibTransId="{B54B848E-8DE9-4D82-BF79-A0206E0C2B8D}"/>
    <dgm:cxn modelId="{52DD0FDB-5775-41CA-94E6-901613846F11}" type="presOf" srcId="{95F0E668-E7A2-4B3D-BCCB-543B4E17AF48}" destId="{E1F80F4C-D130-47D4-A4C2-A005C4808FA3}" srcOrd="0" destOrd="0" presId="urn:microsoft.com/office/officeart/2008/layout/HorizontalMultiLevelHierarchy"/>
    <dgm:cxn modelId="{FCE2D9C3-EAB0-4EC9-821C-5F0253E62B7C}" type="presOf" srcId="{7F9D481D-C099-4F04-A9E0-DFF4E161C445}" destId="{5DD10F08-2451-4BCF-A5FF-5EAB42B6ABCD}" srcOrd="0" destOrd="0" presId="urn:microsoft.com/office/officeart/2008/layout/HorizontalMultiLevelHierarchy"/>
    <dgm:cxn modelId="{BC026848-47FB-4D9A-A094-20F7A78D050A}" type="presOf" srcId="{87E1F07A-C92F-4EA7-B519-BA226A26937A}" destId="{F5DA6BAA-E26E-4033-A572-B1FCFC1827EF}" srcOrd="0" destOrd="0" presId="urn:microsoft.com/office/officeart/2008/layout/HorizontalMultiLevelHierarchy"/>
    <dgm:cxn modelId="{0C0923BA-7742-4B6F-A22E-60C4F110CDCF}" type="presOf" srcId="{5CDD5AA8-93B7-478A-823F-EF760CFD1C98}" destId="{0EED9C1F-A640-4CC4-824A-DCBD074E73DF}" srcOrd="1" destOrd="0" presId="urn:microsoft.com/office/officeart/2008/layout/HorizontalMultiLevelHierarchy"/>
    <dgm:cxn modelId="{AF781D27-A926-4465-BE2D-96BAD49601C8}" srcId="{87E1F07A-C92F-4EA7-B519-BA226A26937A}" destId="{799211A3-ACD0-469E-A89D-A854E01A49A2}" srcOrd="0" destOrd="0" parTransId="{5CDD5AA8-93B7-478A-823F-EF760CFD1C98}" sibTransId="{904398F1-1AEB-409F-B72A-ECEAC86595C3}"/>
    <dgm:cxn modelId="{BA85A349-F547-46F0-8CD2-ECC94AD6E636}" srcId="{87E1F07A-C92F-4EA7-B519-BA226A26937A}" destId="{7F9D481D-C099-4F04-A9E0-DFF4E161C445}" srcOrd="4" destOrd="0" parTransId="{7B01984C-3E45-4B6A-BBFC-BACF5CD3FF0A}" sibTransId="{4BF873D3-F994-4735-84FA-F88B3F2AEC6F}"/>
    <dgm:cxn modelId="{79FEA550-0ACD-42AF-B831-A292DDD3F2B0}" type="presOf" srcId="{1604D2E5-0E77-4CC5-8D04-13EE82F50B21}" destId="{A8B38481-DB6D-4ABD-9B01-F9D18E82D06D}" srcOrd="0" destOrd="0" presId="urn:microsoft.com/office/officeart/2008/layout/HorizontalMultiLevelHierarchy"/>
    <dgm:cxn modelId="{AD5CA2B4-4FBE-4BB3-B60F-EA2B092F4500}" type="presOf" srcId="{799211A3-ACD0-469E-A89D-A854E01A49A2}" destId="{79770900-4A4A-465D-A0D1-D0EF19274522}" srcOrd="0" destOrd="0" presId="urn:microsoft.com/office/officeart/2008/layout/HorizontalMultiLevelHierarchy"/>
    <dgm:cxn modelId="{76637326-83AF-4535-9C16-A73FB735D581}" type="presParOf" srcId="{66D9521E-2AFC-4F9A-826D-1474337C219E}" destId="{74DE2266-4178-4BAE-8C27-36728F41237A}" srcOrd="0" destOrd="0" presId="urn:microsoft.com/office/officeart/2008/layout/HorizontalMultiLevelHierarchy"/>
    <dgm:cxn modelId="{95BA5B34-37E5-4D65-8AA6-B4F5DC0A8E9F}" type="presParOf" srcId="{74DE2266-4178-4BAE-8C27-36728F41237A}" destId="{F5DA6BAA-E26E-4033-A572-B1FCFC1827EF}" srcOrd="0" destOrd="0" presId="urn:microsoft.com/office/officeart/2008/layout/HorizontalMultiLevelHierarchy"/>
    <dgm:cxn modelId="{2FCF4C44-7413-4EA4-BC3D-42708D2A6FED}" type="presParOf" srcId="{74DE2266-4178-4BAE-8C27-36728F41237A}" destId="{DD8859AB-A30D-4C8C-B370-44101D773B83}" srcOrd="1" destOrd="0" presId="urn:microsoft.com/office/officeart/2008/layout/HorizontalMultiLevelHierarchy"/>
    <dgm:cxn modelId="{693BF4C7-3F32-40EA-B06F-E9DA0B662680}" type="presParOf" srcId="{DD8859AB-A30D-4C8C-B370-44101D773B83}" destId="{6E7FDB20-B6C9-424F-8013-2BFF8683B1FF}" srcOrd="0" destOrd="0" presId="urn:microsoft.com/office/officeart/2008/layout/HorizontalMultiLevelHierarchy"/>
    <dgm:cxn modelId="{8E3559FE-E669-40FE-813D-B08E46AD9562}" type="presParOf" srcId="{6E7FDB20-B6C9-424F-8013-2BFF8683B1FF}" destId="{0EED9C1F-A640-4CC4-824A-DCBD074E73DF}" srcOrd="0" destOrd="0" presId="urn:microsoft.com/office/officeart/2008/layout/HorizontalMultiLevelHierarchy"/>
    <dgm:cxn modelId="{FC39D942-3547-4AA6-8731-450A3E78BC2E}" type="presParOf" srcId="{DD8859AB-A30D-4C8C-B370-44101D773B83}" destId="{4ADEA6BB-EAA8-434B-BF5E-92912EFCBD01}" srcOrd="1" destOrd="0" presId="urn:microsoft.com/office/officeart/2008/layout/HorizontalMultiLevelHierarchy"/>
    <dgm:cxn modelId="{2E6283BF-BFEC-43A3-9C8B-646B5AB725EA}" type="presParOf" srcId="{4ADEA6BB-EAA8-434B-BF5E-92912EFCBD01}" destId="{79770900-4A4A-465D-A0D1-D0EF19274522}" srcOrd="0" destOrd="0" presId="urn:microsoft.com/office/officeart/2008/layout/HorizontalMultiLevelHierarchy"/>
    <dgm:cxn modelId="{ED1893E2-4E3E-4B92-809D-76C70CA513DA}" type="presParOf" srcId="{4ADEA6BB-EAA8-434B-BF5E-92912EFCBD01}" destId="{2221247C-C493-481F-A2C1-B3CC0EDC20B8}" srcOrd="1" destOrd="0" presId="urn:microsoft.com/office/officeart/2008/layout/HorizontalMultiLevelHierarchy"/>
    <dgm:cxn modelId="{41898797-A5AA-483B-A715-BCF4E827E1BA}" type="presParOf" srcId="{DD8859AB-A30D-4C8C-B370-44101D773B83}" destId="{A8B38481-DB6D-4ABD-9B01-F9D18E82D06D}" srcOrd="2" destOrd="0" presId="urn:microsoft.com/office/officeart/2008/layout/HorizontalMultiLevelHierarchy"/>
    <dgm:cxn modelId="{42EC3F30-AB9C-475B-97CE-9FFA4007D551}" type="presParOf" srcId="{A8B38481-DB6D-4ABD-9B01-F9D18E82D06D}" destId="{9122D07F-311B-4BD7-A2C1-587C851EAEE7}" srcOrd="0" destOrd="0" presId="urn:microsoft.com/office/officeart/2008/layout/HorizontalMultiLevelHierarchy"/>
    <dgm:cxn modelId="{E6922AF9-A315-45E1-96E7-72DA71366581}" type="presParOf" srcId="{DD8859AB-A30D-4C8C-B370-44101D773B83}" destId="{DC9A1261-DDE5-4D4D-AC45-4B48BBBD9E17}" srcOrd="3" destOrd="0" presId="urn:microsoft.com/office/officeart/2008/layout/HorizontalMultiLevelHierarchy"/>
    <dgm:cxn modelId="{146532A8-4ADC-4128-B98A-63B8D32CEAB7}" type="presParOf" srcId="{DC9A1261-DDE5-4D4D-AC45-4B48BBBD9E17}" destId="{E1F80F4C-D130-47D4-A4C2-A005C4808FA3}" srcOrd="0" destOrd="0" presId="urn:microsoft.com/office/officeart/2008/layout/HorizontalMultiLevelHierarchy"/>
    <dgm:cxn modelId="{861E17F9-A491-4C01-9BE5-942F2532B39F}" type="presParOf" srcId="{DC9A1261-DDE5-4D4D-AC45-4B48BBBD9E17}" destId="{626C95DE-607F-4EF7-852B-65D49735E143}" srcOrd="1" destOrd="0" presId="urn:microsoft.com/office/officeart/2008/layout/HorizontalMultiLevelHierarchy"/>
    <dgm:cxn modelId="{A7BC0A98-1B73-4F17-8C72-9D98C222A412}" type="presParOf" srcId="{DD8859AB-A30D-4C8C-B370-44101D773B83}" destId="{5D0864F7-25C2-4840-B156-8C7472D60D29}" srcOrd="4" destOrd="0" presId="urn:microsoft.com/office/officeart/2008/layout/HorizontalMultiLevelHierarchy"/>
    <dgm:cxn modelId="{B921221A-C030-423B-A446-DF9B3B1ADD74}" type="presParOf" srcId="{5D0864F7-25C2-4840-B156-8C7472D60D29}" destId="{031C6C1A-C21B-41B5-8C3A-D36A77778185}" srcOrd="0" destOrd="0" presId="urn:microsoft.com/office/officeart/2008/layout/HorizontalMultiLevelHierarchy"/>
    <dgm:cxn modelId="{5863A003-63A4-4E91-B09D-D22401859A9B}" type="presParOf" srcId="{DD8859AB-A30D-4C8C-B370-44101D773B83}" destId="{BCEFBBCD-1CB9-4A0F-A864-4612934DBAD3}" srcOrd="5" destOrd="0" presId="urn:microsoft.com/office/officeart/2008/layout/HorizontalMultiLevelHierarchy"/>
    <dgm:cxn modelId="{6A9FBD5E-3416-4B62-A210-240960DACC33}" type="presParOf" srcId="{BCEFBBCD-1CB9-4A0F-A864-4612934DBAD3}" destId="{8D75AC52-A5D8-4A54-9609-0A004EF66536}" srcOrd="0" destOrd="0" presId="urn:microsoft.com/office/officeart/2008/layout/HorizontalMultiLevelHierarchy"/>
    <dgm:cxn modelId="{06EF3CCF-6C1E-4333-AF4D-01894CB4592D}" type="presParOf" srcId="{BCEFBBCD-1CB9-4A0F-A864-4612934DBAD3}" destId="{1A22D648-ACA4-491C-A04C-48A86DB25182}" srcOrd="1" destOrd="0" presId="urn:microsoft.com/office/officeart/2008/layout/HorizontalMultiLevelHierarchy"/>
    <dgm:cxn modelId="{A0FB6F18-7F52-42CF-BA91-4BC384A82433}" type="presParOf" srcId="{DD8859AB-A30D-4C8C-B370-44101D773B83}" destId="{FF7634F7-9116-456E-A89F-8727C097671E}" srcOrd="6" destOrd="0" presId="urn:microsoft.com/office/officeart/2008/layout/HorizontalMultiLevelHierarchy"/>
    <dgm:cxn modelId="{CD2E5897-A110-4CF0-8DD1-4089B422C275}" type="presParOf" srcId="{FF7634F7-9116-456E-A89F-8727C097671E}" destId="{81B4188E-2CC9-4CF8-AAC5-CBF258716FB4}" srcOrd="0" destOrd="0" presId="urn:microsoft.com/office/officeart/2008/layout/HorizontalMultiLevelHierarchy"/>
    <dgm:cxn modelId="{0214226F-B0C6-405B-8471-1275754043C6}" type="presParOf" srcId="{DD8859AB-A30D-4C8C-B370-44101D773B83}" destId="{3D511CFB-E7CC-4AA9-89F8-7CA7AC7A096C}" srcOrd="7" destOrd="0" presId="urn:microsoft.com/office/officeart/2008/layout/HorizontalMultiLevelHierarchy"/>
    <dgm:cxn modelId="{7BA39DC3-C817-4D22-BC94-B941C32162CC}" type="presParOf" srcId="{3D511CFB-E7CC-4AA9-89F8-7CA7AC7A096C}" destId="{5233D339-1D2D-40C8-9ACC-CD8279400242}" srcOrd="0" destOrd="0" presId="urn:microsoft.com/office/officeart/2008/layout/HorizontalMultiLevelHierarchy"/>
    <dgm:cxn modelId="{28F63C87-6899-42AF-919C-C67186EC8829}" type="presParOf" srcId="{3D511CFB-E7CC-4AA9-89F8-7CA7AC7A096C}" destId="{A14306B7-8DF6-43C5-B34F-AFA8BFFFDC40}" srcOrd="1" destOrd="0" presId="urn:microsoft.com/office/officeart/2008/layout/HorizontalMultiLevelHierarchy"/>
    <dgm:cxn modelId="{F2399CFD-B4F7-4BF7-82EF-BBC77C8778FA}" type="presParOf" srcId="{DD8859AB-A30D-4C8C-B370-44101D773B83}" destId="{2D699CF1-4A2D-4771-AB8A-D8B2319D17CA}" srcOrd="8" destOrd="0" presId="urn:microsoft.com/office/officeart/2008/layout/HorizontalMultiLevelHierarchy"/>
    <dgm:cxn modelId="{CC8EAB85-A267-4585-A486-A428AF304326}" type="presParOf" srcId="{2D699CF1-4A2D-4771-AB8A-D8B2319D17CA}" destId="{842DF9E8-05DD-4718-95F0-471F741F1BAA}" srcOrd="0" destOrd="0" presId="urn:microsoft.com/office/officeart/2008/layout/HorizontalMultiLevelHierarchy"/>
    <dgm:cxn modelId="{DFBB2237-8986-4497-9FE3-D9FCDF38BFFF}" type="presParOf" srcId="{DD8859AB-A30D-4C8C-B370-44101D773B83}" destId="{448D5190-BBEF-48DF-9A12-431D172749C6}" srcOrd="9" destOrd="0" presId="urn:microsoft.com/office/officeart/2008/layout/HorizontalMultiLevelHierarchy"/>
    <dgm:cxn modelId="{C89D3CE9-DCF0-4C27-BF55-6EB9D37B20A4}" type="presParOf" srcId="{448D5190-BBEF-48DF-9A12-431D172749C6}" destId="{5DD10F08-2451-4BCF-A5FF-5EAB42B6ABCD}" srcOrd="0" destOrd="0" presId="urn:microsoft.com/office/officeart/2008/layout/HorizontalMultiLevelHierarchy"/>
    <dgm:cxn modelId="{9F88B47B-21C2-46D1-B3D7-B1C52197670C}" type="presParOf" srcId="{448D5190-BBEF-48DF-9A12-431D172749C6}" destId="{7FE3D7DC-A7D6-469B-B15C-4FE67548DEF3}" srcOrd="1" destOrd="0" presId="urn:microsoft.com/office/officeart/2008/layout/HorizontalMultiLevelHierarchy"/>
    <dgm:cxn modelId="{97FC69DC-0345-4128-A430-3F20AC727622}" type="presParOf" srcId="{DD8859AB-A30D-4C8C-B370-44101D773B83}" destId="{5742F353-1332-4E22-A2EB-D7F56B3EDF0C}" srcOrd="10" destOrd="0" presId="urn:microsoft.com/office/officeart/2008/layout/HorizontalMultiLevelHierarchy"/>
    <dgm:cxn modelId="{2BD8BBD8-CAF5-4F32-8EAF-C993ED8A54D7}" type="presParOf" srcId="{5742F353-1332-4E22-A2EB-D7F56B3EDF0C}" destId="{3E9D28B2-1D53-428E-855C-3F3BA2472D6B}" srcOrd="0" destOrd="0" presId="urn:microsoft.com/office/officeart/2008/layout/HorizontalMultiLevelHierarchy"/>
    <dgm:cxn modelId="{8FCFB5D1-0C82-47B5-914C-3EA69EC8A05A}" type="presParOf" srcId="{DD8859AB-A30D-4C8C-B370-44101D773B83}" destId="{83DFE6A1-B531-4BA4-948F-A00FEA980109}" srcOrd="11" destOrd="0" presId="urn:microsoft.com/office/officeart/2008/layout/HorizontalMultiLevelHierarchy"/>
    <dgm:cxn modelId="{5A9663E3-58E6-49E1-ACA0-DED9C58C12E3}" type="presParOf" srcId="{83DFE6A1-B531-4BA4-948F-A00FEA980109}" destId="{46FFD1D5-B31A-4F4A-B0A4-6BB25EE995C5}" srcOrd="0" destOrd="0" presId="urn:microsoft.com/office/officeart/2008/layout/HorizontalMultiLevelHierarchy"/>
    <dgm:cxn modelId="{06DD6B87-4F45-4B88-AE4E-D200F45A9701}" type="presParOf" srcId="{83DFE6A1-B531-4BA4-948F-A00FEA980109}" destId="{DBF02915-42C0-473F-91B0-38BD598ED6F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856192-D04B-4739-B818-92971FA4893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E1F07A-C92F-4EA7-B519-BA226A26937A}">
      <dgm:prSet phldrT="[Текст]"/>
      <dgm:spPr/>
      <dgm:t>
        <a:bodyPr/>
        <a:lstStyle/>
        <a:p>
          <a:r>
            <a:rPr lang="ru-RU" dirty="0" smtClean="0"/>
            <a:t>Теоретические</a:t>
          </a:r>
          <a:endParaRPr lang="ru-RU" dirty="0"/>
        </a:p>
      </dgm:t>
    </dgm:pt>
    <dgm:pt modelId="{C986FAE8-5DE8-4887-B0C6-8C8C97FC3E4A}" type="parTrans" cxnId="{7196F1B8-CB55-45E0-8216-00D796DF5777}">
      <dgm:prSet/>
      <dgm:spPr/>
      <dgm:t>
        <a:bodyPr/>
        <a:lstStyle/>
        <a:p>
          <a:endParaRPr lang="ru-RU"/>
        </a:p>
      </dgm:t>
    </dgm:pt>
    <dgm:pt modelId="{B54B848E-8DE9-4D82-BF79-A0206E0C2B8D}" type="sibTrans" cxnId="{7196F1B8-CB55-45E0-8216-00D796DF5777}">
      <dgm:prSet/>
      <dgm:spPr/>
      <dgm:t>
        <a:bodyPr/>
        <a:lstStyle/>
        <a:p>
          <a:endParaRPr lang="ru-RU"/>
        </a:p>
      </dgm:t>
    </dgm:pt>
    <dgm:pt modelId="{799211A3-ACD0-469E-A89D-A854E01A49A2}">
      <dgm:prSet phldrT="[Текст]"/>
      <dgm:spPr/>
      <dgm:t>
        <a:bodyPr/>
        <a:lstStyle/>
        <a:p>
          <a:r>
            <a:rPr lang="ru-RU" b="1" dirty="0" smtClean="0"/>
            <a:t>Абстрагирование</a:t>
          </a:r>
          <a:endParaRPr lang="ru-RU" dirty="0"/>
        </a:p>
      </dgm:t>
    </dgm:pt>
    <dgm:pt modelId="{5CDD5AA8-93B7-478A-823F-EF760CFD1C98}" type="parTrans" cxnId="{AF781D27-A926-4465-BE2D-96BAD49601C8}">
      <dgm:prSet/>
      <dgm:spPr/>
      <dgm:t>
        <a:bodyPr/>
        <a:lstStyle/>
        <a:p>
          <a:endParaRPr lang="ru-RU"/>
        </a:p>
      </dgm:t>
    </dgm:pt>
    <dgm:pt modelId="{904398F1-1AEB-409F-B72A-ECEAC86595C3}" type="sibTrans" cxnId="{AF781D27-A926-4465-BE2D-96BAD49601C8}">
      <dgm:prSet/>
      <dgm:spPr/>
      <dgm:t>
        <a:bodyPr/>
        <a:lstStyle/>
        <a:p>
          <a:endParaRPr lang="ru-RU"/>
        </a:p>
      </dgm:t>
    </dgm:pt>
    <dgm:pt modelId="{95F0E668-E7A2-4B3D-BCCB-543B4E17AF48}">
      <dgm:prSet phldrT="[Текст]"/>
      <dgm:spPr/>
      <dgm:t>
        <a:bodyPr/>
        <a:lstStyle/>
        <a:p>
          <a:r>
            <a:rPr lang="ru-RU" b="1" dirty="0" smtClean="0"/>
            <a:t>Аксиоматический</a:t>
          </a:r>
          <a:endParaRPr lang="ru-RU" dirty="0"/>
        </a:p>
      </dgm:t>
    </dgm:pt>
    <dgm:pt modelId="{1604D2E5-0E77-4CC5-8D04-13EE82F50B21}" type="parTrans" cxnId="{B7A7C218-2ED2-4ACA-B15E-2F57C9AA9DB9}">
      <dgm:prSet/>
      <dgm:spPr/>
      <dgm:t>
        <a:bodyPr/>
        <a:lstStyle/>
        <a:p>
          <a:endParaRPr lang="ru-RU"/>
        </a:p>
      </dgm:t>
    </dgm:pt>
    <dgm:pt modelId="{CE65E27D-4C7A-4331-BE8C-1BA9ADB485FD}" type="sibTrans" cxnId="{B7A7C218-2ED2-4ACA-B15E-2F57C9AA9DB9}">
      <dgm:prSet/>
      <dgm:spPr/>
      <dgm:t>
        <a:bodyPr/>
        <a:lstStyle/>
        <a:p>
          <a:endParaRPr lang="ru-RU"/>
        </a:p>
      </dgm:t>
    </dgm:pt>
    <dgm:pt modelId="{EB760940-2D90-4494-941A-8B99B5A1EEE5}">
      <dgm:prSet phldrT="[Текст]"/>
      <dgm:spPr/>
      <dgm:t>
        <a:bodyPr/>
        <a:lstStyle/>
        <a:p>
          <a:r>
            <a:rPr lang="ru-RU" b="1" dirty="0" smtClean="0"/>
            <a:t>Анализ и синтез</a:t>
          </a:r>
          <a:endParaRPr lang="ru-RU" dirty="0"/>
        </a:p>
      </dgm:t>
    </dgm:pt>
    <dgm:pt modelId="{4F972F07-DCED-43D9-9BFB-1EC1AEB19A11}" type="parTrans" cxnId="{29ACC47C-2B14-42CD-BEF4-BF329BF8D7A5}">
      <dgm:prSet/>
      <dgm:spPr/>
      <dgm:t>
        <a:bodyPr/>
        <a:lstStyle/>
        <a:p>
          <a:endParaRPr lang="ru-RU"/>
        </a:p>
      </dgm:t>
    </dgm:pt>
    <dgm:pt modelId="{66BED7A5-5917-4913-9380-709C2F6E894B}" type="sibTrans" cxnId="{29ACC47C-2B14-42CD-BEF4-BF329BF8D7A5}">
      <dgm:prSet/>
      <dgm:spPr/>
      <dgm:t>
        <a:bodyPr/>
        <a:lstStyle/>
        <a:p>
          <a:endParaRPr lang="ru-RU"/>
        </a:p>
      </dgm:t>
    </dgm:pt>
    <dgm:pt modelId="{88AD1B8A-0A3F-4603-971A-642D9F30D576}">
      <dgm:prSet/>
      <dgm:spPr/>
      <dgm:t>
        <a:bodyPr/>
        <a:lstStyle/>
        <a:p>
          <a:r>
            <a:rPr lang="ru-RU" b="1" dirty="0" smtClean="0"/>
            <a:t>Идеализация</a:t>
          </a:r>
          <a:endParaRPr lang="ru-RU" dirty="0"/>
        </a:p>
      </dgm:t>
    </dgm:pt>
    <dgm:pt modelId="{9912F95D-DCE0-4FED-AB03-02FA4CF6E743}" type="parTrans" cxnId="{8A3DFC27-2FE6-489D-A4F2-F24D42F6D8A5}">
      <dgm:prSet/>
      <dgm:spPr/>
      <dgm:t>
        <a:bodyPr/>
        <a:lstStyle/>
        <a:p>
          <a:endParaRPr lang="ru-RU"/>
        </a:p>
      </dgm:t>
    </dgm:pt>
    <dgm:pt modelId="{0DA99110-24A2-47B7-9F33-75F527D6B3FA}" type="sibTrans" cxnId="{8A3DFC27-2FE6-489D-A4F2-F24D42F6D8A5}">
      <dgm:prSet/>
      <dgm:spPr/>
      <dgm:t>
        <a:bodyPr/>
        <a:lstStyle/>
        <a:p>
          <a:endParaRPr lang="ru-RU"/>
        </a:p>
      </dgm:t>
    </dgm:pt>
    <dgm:pt modelId="{7F9D481D-C099-4F04-A9E0-DFF4E161C445}">
      <dgm:prSet/>
      <dgm:spPr/>
      <dgm:t>
        <a:bodyPr/>
        <a:lstStyle/>
        <a:p>
          <a:r>
            <a:rPr lang="ru-RU" b="1" dirty="0" smtClean="0"/>
            <a:t>Индукция и дедукция</a:t>
          </a:r>
          <a:endParaRPr lang="ru-RU" dirty="0"/>
        </a:p>
      </dgm:t>
    </dgm:pt>
    <dgm:pt modelId="{7B01984C-3E45-4B6A-BBFC-BACF5CD3FF0A}" type="parTrans" cxnId="{BA85A349-F547-46F0-8CD2-ECC94AD6E636}">
      <dgm:prSet/>
      <dgm:spPr/>
      <dgm:t>
        <a:bodyPr/>
        <a:lstStyle/>
        <a:p>
          <a:endParaRPr lang="ru-RU"/>
        </a:p>
      </dgm:t>
    </dgm:pt>
    <dgm:pt modelId="{4BF873D3-F994-4735-84FA-F88B3F2AEC6F}" type="sibTrans" cxnId="{BA85A349-F547-46F0-8CD2-ECC94AD6E636}">
      <dgm:prSet/>
      <dgm:spPr/>
      <dgm:t>
        <a:bodyPr/>
        <a:lstStyle/>
        <a:p>
          <a:endParaRPr lang="ru-RU"/>
        </a:p>
      </dgm:t>
    </dgm:pt>
    <dgm:pt modelId="{1B3D6DF6-60F8-43CE-A029-8BBCB59ED4AA}">
      <dgm:prSet/>
      <dgm:spPr/>
      <dgm:t>
        <a:bodyPr/>
        <a:lstStyle/>
        <a:p>
          <a:r>
            <a:rPr lang="ru-RU" b="1" dirty="0" smtClean="0"/>
            <a:t>От абстрактного к конкретному </a:t>
          </a:r>
          <a:endParaRPr lang="ru-RU" dirty="0"/>
        </a:p>
      </dgm:t>
    </dgm:pt>
    <dgm:pt modelId="{179AD8DF-3517-4914-82C6-15F74365C3BE}" type="parTrans" cxnId="{FAD60B6C-1FB9-4294-BDC3-88A348EF701B}">
      <dgm:prSet/>
      <dgm:spPr/>
      <dgm:t>
        <a:bodyPr/>
        <a:lstStyle/>
        <a:p>
          <a:endParaRPr lang="ru-RU"/>
        </a:p>
      </dgm:t>
    </dgm:pt>
    <dgm:pt modelId="{078674BD-E06A-4AAE-BC88-F2852C93DAF3}" type="sibTrans" cxnId="{FAD60B6C-1FB9-4294-BDC3-88A348EF701B}">
      <dgm:prSet/>
      <dgm:spPr/>
      <dgm:t>
        <a:bodyPr/>
        <a:lstStyle/>
        <a:p>
          <a:endParaRPr lang="ru-RU"/>
        </a:p>
      </dgm:t>
    </dgm:pt>
    <dgm:pt modelId="{66D9521E-2AFC-4F9A-826D-1474337C219E}" type="pres">
      <dgm:prSet presAssocID="{01856192-D04B-4739-B818-92971FA4893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DE2266-4178-4BAE-8C27-36728F41237A}" type="pres">
      <dgm:prSet presAssocID="{87E1F07A-C92F-4EA7-B519-BA226A26937A}" presName="root1" presStyleCnt="0"/>
      <dgm:spPr/>
    </dgm:pt>
    <dgm:pt modelId="{F5DA6BAA-E26E-4033-A572-B1FCFC1827EF}" type="pres">
      <dgm:prSet presAssocID="{87E1F07A-C92F-4EA7-B519-BA226A26937A}" presName="LevelOneTextNode" presStyleLbl="node0" presStyleIdx="0" presStyleCnt="1" custLinFactX="-66903" custLinFactNeighborX="-100000" custLinFactNeighborY="0">
        <dgm:presLayoutVars>
          <dgm:chPref val="3"/>
        </dgm:presLayoutVars>
      </dgm:prSet>
      <dgm:spPr/>
    </dgm:pt>
    <dgm:pt modelId="{DD8859AB-A30D-4C8C-B370-44101D773B83}" type="pres">
      <dgm:prSet presAssocID="{87E1F07A-C92F-4EA7-B519-BA226A26937A}" presName="level2hierChild" presStyleCnt="0"/>
      <dgm:spPr/>
    </dgm:pt>
    <dgm:pt modelId="{6E7FDB20-B6C9-424F-8013-2BFF8683B1FF}" type="pres">
      <dgm:prSet presAssocID="{5CDD5AA8-93B7-478A-823F-EF760CFD1C98}" presName="conn2-1" presStyleLbl="parChTrans1D2" presStyleIdx="0" presStyleCnt="6"/>
      <dgm:spPr/>
    </dgm:pt>
    <dgm:pt modelId="{0EED9C1F-A640-4CC4-824A-DCBD074E73DF}" type="pres">
      <dgm:prSet presAssocID="{5CDD5AA8-93B7-478A-823F-EF760CFD1C98}" presName="connTx" presStyleLbl="parChTrans1D2" presStyleIdx="0" presStyleCnt="6"/>
      <dgm:spPr/>
    </dgm:pt>
    <dgm:pt modelId="{4ADEA6BB-EAA8-434B-BF5E-92912EFCBD01}" type="pres">
      <dgm:prSet presAssocID="{799211A3-ACD0-469E-A89D-A854E01A49A2}" presName="root2" presStyleCnt="0"/>
      <dgm:spPr/>
    </dgm:pt>
    <dgm:pt modelId="{79770900-4A4A-465D-A0D1-D0EF19274522}" type="pres">
      <dgm:prSet presAssocID="{799211A3-ACD0-469E-A89D-A854E01A49A2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21247C-C493-481F-A2C1-B3CC0EDC20B8}" type="pres">
      <dgm:prSet presAssocID="{799211A3-ACD0-469E-A89D-A854E01A49A2}" presName="level3hierChild" presStyleCnt="0"/>
      <dgm:spPr/>
    </dgm:pt>
    <dgm:pt modelId="{A8B38481-DB6D-4ABD-9B01-F9D18E82D06D}" type="pres">
      <dgm:prSet presAssocID="{1604D2E5-0E77-4CC5-8D04-13EE82F50B21}" presName="conn2-1" presStyleLbl="parChTrans1D2" presStyleIdx="1" presStyleCnt="6"/>
      <dgm:spPr/>
    </dgm:pt>
    <dgm:pt modelId="{9122D07F-311B-4BD7-A2C1-587C851EAEE7}" type="pres">
      <dgm:prSet presAssocID="{1604D2E5-0E77-4CC5-8D04-13EE82F50B21}" presName="connTx" presStyleLbl="parChTrans1D2" presStyleIdx="1" presStyleCnt="6"/>
      <dgm:spPr/>
    </dgm:pt>
    <dgm:pt modelId="{DC9A1261-DDE5-4D4D-AC45-4B48BBBD9E17}" type="pres">
      <dgm:prSet presAssocID="{95F0E668-E7A2-4B3D-BCCB-543B4E17AF48}" presName="root2" presStyleCnt="0"/>
      <dgm:spPr/>
    </dgm:pt>
    <dgm:pt modelId="{E1F80F4C-D130-47D4-A4C2-A005C4808FA3}" type="pres">
      <dgm:prSet presAssocID="{95F0E668-E7A2-4B3D-BCCB-543B4E17AF4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6C95DE-607F-4EF7-852B-65D49735E143}" type="pres">
      <dgm:prSet presAssocID="{95F0E668-E7A2-4B3D-BCCB-543B4E17AF48}" presName="level3hierChild" presStyleCnt="0"/>
      <dgm:spPr/>
    </dgm:pt>
    <dgm:pt modelId="{5D0864F7-25C2-4840-B156-8C7472D60D29}" type="pres">
      <dgm:prSet presAssocID="{4F972F07-DCED-43D9-9BFB-1EC1AEB19A11}" presName="conn2-1" presStyleLbl="parChTrans1D2" presStyleIdx="2" presStyleCnt="6"/>
      <dgm:spPr/>
    </dgm:pt>
    <dgm:pt modelId="{031C6C1A-C21B-41B5-8C3A-D36A77778185}" type="pres">
      <dgm:prSet presAssocID="{4F972F07-DCED-43D9-9BFB-1EC1AEB19A11}" presName="connTx" presStyleLbl="parChTrans1D2" presStyleIdx="2" presStyleCnt="6"/>
      <dgm:spPr/>
    </dgm:pt>
    <dgm:pt modelId="{BCEFBBCD-1CB9-4A0F-A864-4612934DBAD3}" type="pres">
      <dgm:prSet presAssocID="{EB760940-2D90-4494-941A-8B99B5A1EEE5}" presName="root2" presStyleCnt="0"/>
      <dgm:spPr/>
    </dgm:pt>
    <dgm:pt modelId="{8D75AC52-A5D8-4A54-9609-0A004EF66536}" type="pres">
      <dgm:prSet presAssocID="{EB760940-2D90-4494-941A-8B99B5A1EEE5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22D648-ACA4-491C-A04C-48A86DB25182}" type="pres">
      <dgm:prSet presAssocID="{EB760940-2D90-4494-941A-8B99B5A1EEE5}" presName="level3hierChild" presStyleCnt="0"/>
      <dgm:spPr/>
    </dgm:pt>
    <dgm:pt modelId="{FF7634F7-9116-456E-A89F-8727C097671E}" type="pres">
      <dgm:prSet presAssocID="{9912F95D-DCE0-4FED-AB03-02FA4CF6E743}" presName="conn2-1" presStyleLbl="parChTrans1D2" presStyleIdx="3" presStyleCnt="6"/>
      <dgm:spPr/>
    </dgm:pt>
    <dgm:pt modelId="{81B4188E-2CC9-4CF8-AAC5-CBF258716FB4}" type="pres">
      <dgm:prSet presAssocID="{9912F95D-DCE0-4FED-AB03-02FA4CF6E743}" presName="connTx" presStyleLbl="parChTrans1D2" presStyleIdx="3" presStyleCnt="6"/>
      <dgm:spPr/>
    </dgm:pt>
    <dgm:pt modelId="{3D511CFB-E7CC-4AA9-89F8-7CA7AC7A096C}" type="pres">
      <dgm:prSet presAssocID="{88AD1B8A-0A3F-4603-971A-642D9F30D576}" presName="root2" presStyleCnt="0"/>
      <dgm:spPr/>
    </dgm:pt>
    <dgm:pt modelId="{5233D339-1D2D-40C8-9ACC-CD8279400242}" type="pres">
      <dgm:prSet presAssocID="{88AD1B8A-0A3F-4603-971A-642D9F30D576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4306B7-8DF6-43C5-B34F-AFA8BFFFDC40}" type="pres">
      <dgm:prSet presAssocID="{88AD1B8A-0A3F-4603-971A-642D9F30D576}" presName="level3hierChild" presStyleCnt="0"/>
      <dgm:spPr/>
    </dgm:pt>
    <dgm:pt modelId="{2D699CF1-4A2D-4771-AB8A-D8B2319D17CA}" type="pres">
      <dgm:prSet presAssocID="{7B01984C-3E45-4B6A-BBFC-BACF5CD3FF0A}" presName="conn2-1" presStyleLbl="parChTrans1D2" presStyleIdx="4" presStyleCnt="6"/>
      <dgm:spPr/>
    </dgm:pt>
    <dgm:pt modelId="{842DF9E8-05DD-4718-95F0-471F741F1BAA}" type="pres">
      <dgm:prSet presAssocID="{7B01984C-3E45-4B6A-BBFC-BACF5CD3FF0A}" presName="connTx" presStyleLbl="parChTrans1D2" presStyleIdx="4" presStyleCnt="6"/>
      <dgm:spPr/>
    </dgm:pt>
    <dgm:pt modelId="{448D5190-BBEF-48DF-9A12-431D172749C6}" type="pres">
      <dgm:prSet presAssocID="{7F9D481D-C099-4F04-A9E0-DFF4E161C445}" presName="root2" presStyleCnt="0"/>
      <dgm:spPr/>
    </dgm:pt>
    <dgm:pt modelId="{5DD10F08-2451-4BCF-A5FF-5EAB42B6ABCD}" type="pres">
      <dgm:prSet presAssocID="{7F9D481D-C099-4F04-A9E0-DFF4E161C445}" presName="LevelTwoTextNode" presStyleLbl="node2" presStyleIdx="4" presStyleCnt="6" custScaleX="221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E3D7DC-A7D6-469B-B15C-4FE67548DEF3}" type="pres">
      <dgm:prSet presAssocID="{7F9D481D-C099-4F04-A9E0-DFF4E161C445}" presName="level3hierChild" presStyleCnt="0"/>
      <dgm:spPr/>
    </dgm:pt>
    <dgm:pt modelId="{5742F353-1332-4E22-A2EB-D7F56B3EDF0C}" type="pres">
      <dgm:prSet presAssocID="{179AD8DF-3517-4914-82C6-15F74365C3BE}" presName="conn2-1" presStyleLbl="parChTrans1D2" presStyleIdx="5" presStyleCnt="6"/>
      <dgm:spPr/>
    </dgm:pt>
    <dgm:pt modelId="{3E9D28B2-1D53-428E-855C-3F3BA2472D6B}" type="pres">
      <dgm:prSet presAssocID="{179AD8DF-3517-4914-82C6-15F74365C3BE}" presName="connTx" presStyleLbl="parChTrans1D2" presStyleIdx="5" presStyleCnt="6"/>
      <dgm:spPr/>
    </dgm:pt>
    <dgm:pt modelId="{83DFE6A1-B531-4BA4-948F-A00FEA980109}" type="pres">
      <dgm:prSet presAssocID="{1B3D6DF6-60F8-43CE-A029-8BBCB59ED4AA}" presName="root2" presStyleCnt="0"/>
      <dgm:spPr/>
    </dgm:pt>
    <dgm:pt modelId="{46FFD1D5-B31A-4F4A-B0A4-6BB25EE995C5}" type="pres">
      <dgm:prSet presAssocID="{1B3D6DF6-60F8-43CE-A029-8BBCB59ED4AA}" presName="LevelTwoTextNode" presStyleLbl="node2" presStyleIdx="5" presStyleCnt="6" custScaleX="221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F02915-42C0-473F-91B0-38BD598ED6F3}" type="pres">
      <dgm:prSet presAssocID="{1B3D6DF6-60F8-43CE-A029-8BBCB59ED4AA}" presName="level3hierChild" presStyleCnt="0"/>
      <dgm:spPr/>
    </dgm:pt>
  </dgm:ptLst>
  <dgm:cxnLst>
    <dgm:cxn modelId="{6B23FE5C-3814-40CA-B4D9-27FA7346B487}" type="presOf" srcId="{179AD8DF-3517-4914-82C6-15F74365C3BE}" destId="{5742F353-1332-4E22-A2EB-D7F56B3EDF0C}" srcOrd="0" destOrd="0" presId="urn:microsoft.com/office/officeart/2008/layout/HorizontalMultiLevelHierarchy"/>
    <dgm:cxn modelId="{7C698E19-1644-499C-8598-8193F46BD7A2}" type="presOf" srcId="{9912F95D-DCE0-4FED-AB03-02FA4CF6E743}" destId="{81B4188E-2CC9-4CF8-AAC5-CBF258716FB4}" srcOrd="1" destOrd="0" presId="urn:microsoft.com/office/officeart/2008/layout/HorizontalMultiLevelHierarchy"/>
    <dgm:cxn modelId="{CD8AEBF7-4534-4386-B7A7-324DF147D9B2}" type="presOf" srcId="{9912F95D-DCE0-4FED-AB03-02FA4CF6E743}" destId="{FF7634F7-9116-456E-A89F-8727C097671E}" srcOrd="0" destOrd="0" presId="urn:microsoft.com/office/officeart/2008/layout/HorizontalMultiLevelHierarchy"/>
    <dgm:cxn modelId="{AF781D27-A926-4465-BE2D-96BAD49601C8}" srcId="{87E1F07A-C92F-4EA7-B519-BA226A26937A}" destId="{799211A3-ACD0-469E-A89D-A854E01A49A2}" srcOrd="0" destOrd="0" parTransId="{5CDD5AA8-93B7-478A-823F-EF760CFD1C98}" sibTransId="{904398F1-1AEB-409F-B72A-ECEAC86595C3}"/>
    <dgm:cxn modelId="{3FC6DB31-E095-437B-B479-F6BAEA13BBD9}" type="presOf" srcId="{4F972F07-DCED-43D9-9BFB-1EC1AEB19A11}" destId="{031C6C1A-C21B-41B5-8C3A-D36A77778185}" srcOrd="1" destOrd="0" presId="urn:microsoft.com/office/officeart/2008/layout/HorizontalMultiLevelHierarchy"/>
    <dgm:cxn modelId="{7196F1B8-CB55-45E0-8216-00D796DF5777}" srcId="{01856192-D04B-4739-B818-92971FA48937}" destId="{87E1F07A-C92F-4EA7-B519-BA226A26937A}" srcOrd="0" destOrd="0" parTransId="{C986FAE8-5DE8-4887-B0C6-8C8C97FC3E4A}" sibTransId="{B54B848E-8DE9-4D82-BF79-A0206E0C2B8D}"/>
    <dgm:cxn modelId="{29ACC47C-2B14-42CD-BEF4-BF329BF8D7A5}" srcId="{87E1F07A-C92F-4EA7-B519-BA226A26937A}" destId="{EB760940-2D90-4494-941A-8B99B5A1EEE5}" srcOrd="2" destOrd="0" parTransId="{4F972F07-DCED-43D9-9BFB-1EC1AEB19A11}" sibTransId="{66BED7A5-5917-4913-9380-709C2F6E894B}"/>
    <dgm:cxn modelId="{AFBAEF76-EE43-4168-80C1-1FD4FB389FB7}" type="presOf" srcId="{87E1F07A-C92F-4EA7-B519-BA226A26937A}" destId="{F5DA6BAA-E26E-4033-A572-B1FCFC1827EF}" srcOrd="0" destOrd="0" presId="urn:microsoft.com/office/officeart/2008/layout/HorizontalMultiLevelHierarchy"/>
    <dgm:cxn modelId="{855B7ACC-2505-4EC8-BA16-0A0662D90186}" type="presOf" srcId="{7F9D481D-C099-4F04-A9E0-DFF4E161C445}" destId="{5DD10F08-2451-4BCF-A5FF-5EAB42B6ABCD}" srcOrd="0" destOrd="0" presId="urn:microsoft.com/office/officeart/2008/layout/HorizontalMultiLevelHierarchy"/>
    <dgm:cxn modelId="{65834B80-6C56-43FB-B1B9-4319B1593198}" type="presOf" srcId="{5CDD5AA8-93B7-478A-823F-EF760CFD1C98}" destId="{6E7FDB20-B6C9-424F-8013-2BFF8683B1FF}" srcOrd="0" destOrd="0" presId="urn:microsoft.com/office/officeart/2008/layout/HorizontalMultiLevelHierarchy"/>
    <dgm:cxn modelId="{BA85A349-F547-46F0-8CD2-ECC94AD6E636}" srcId="{87E1F07A-C92F-4EA7-B519-BA226A26937A}" destId="{7F9D481D-C099-4F04-A9E0-DFF4E161C445}" srcOrd="4" destOrd="0" parTransId="{7B01984C-3E45-4B6A-BBFC-BACF5CD3FF0A}" sibTransId="{4BF873D3-F994-4735-84FA-F88B3F2AEC6F}"/>
    <dgm:cxn modelId="{7B0D5FC5-07A4-4DDF-832C-AE6204FD4BA2}" type="presOf" srcId="{1604D2E5-0E77-4CC5-8D04-13EE82F50B21}" destId="{A8B38481-DB6D-4ABD-9B01-F9D18E82D06D}" srcOrd="0" destOrd="0" presId="urn:microsoft.com/office/officeart/2008/layout/HorizontalMultiLevelHierarchy"/>
    <dgm:cxn modelId="{B7A7C218-2ED2-4ACA-B15E-2F57C9AA9DB9}" srcId="{87E1F07A-C92F-4EA7-B519-BA226A26937A}" destId="{95F0E668-E7A2-4B3D-BCCB-543B4E17AF48}" srcOrd="1" destOrd="0" parTransId="{1604D2E5-0E77-4CC5-8D04-13EE82F50B21}" sibTransId="{CE65E27D-4C7A-4331-BE8C-1BA9ADB485FD}"/>
    <dgm:cxn modelId="{96526863-F8F1-4EF3-8A3C-3904FF005AAA}" type="presOf" srcId="{7B01984C-3E45-4B6A-BBFC-BACF5CD3FF0A}" destId="{2D699CF1-4A2D-4771-AB8A-D8B2319D17CA}" srcOrd="0" destOrd="0" presId="urn:microsoft.com/office/officeart/2008/layout/HorizontalMultiLevelHierarchy"/>
    <dgm:cxn modelId="{FAD60B6C-1FB9-4294-BDC3-88A348EF701B}" srcId="{87E1F07A-C92F-4EA7-B519-BA226A26937A}" destId="{1B3D6DF6-60F8-43CE-A029-8BBCB59ED4AA}" srcOrd="5" destOrd="0" parTransId="{179AD8DF-3517-4914-82C6-15F74365C3BE}" sibTransId="{078674BD-E06A-4AAE-BC88-F2852C93DAF3}"/>
    <dgm:cxn modelId="{1A2CA7E4-BE93-4DE7-B5A8-E69B7B1F49E8}" type="presOf" srcId="{EB760940-2D90-4494-941A-8B99B5A1EEE5}" destId="{8D75AC52-A5D8-4A54-9609-0A004EF66536}" srcOrd="0" destOrd="0" presId="urn:microsoft.com/office/officeart/2008/layout/HorizontalMultiLevelHierarchy"/>
    <dgm:cxn modelId="{8A3DFC27-2FE6-489D-A4F2-F24D42F6D8A5}" srcId="{87E1F07A-C92F-4EA7-B519-BA226A26937A}" destId="{88AD1B8A-0A3F-4603-971A-642D9F30D576}" srcOrd="3" destOrd="0" parTransId="{9912F95D-DCE0-4FED-AB03-02FA4CF6E743}" sibTransId="{0DA99110-24A2-47B7-9F33-75F527D6B3FA}"/>
    <dgm:cxn modelId="{2CDD8DC9-9339-4DCB-829D-63FCF610D464}" type="presOf" srcId="{5CDD5AA8-93B7-478A-823F-EF760CFD1C98}" destId="{0EED9C1F-A640-4CC4-824A-DCBD074E73DF}" srcOrd="1" destOrd="0" presId="urn:microsoft.com/office/officeart/2008/layout/HorizontalMultiLevelHierarchy"/>
    <dgm:cxn modelId="{9873EEF1-80FB-478E-ABDF-5B78669DF464}" type="presOf" srcId="{1B3D6DF6-60F8-43CE-A029-8BBCB59ED4AA}" destId="{46FFD1D5-B31A-4F4A-B0A4-6BB25EE995C5}" srcOrd="0" destOrd="0" presId="urn:microsoft.com/office/officeart/2008/layout/HorizontalMultiLevelHierarchy"/>
    <dgm:cxn modelId="{3FA24C14-8F42-4A64-9A68-58485FDBC805}" type="presOf" srcId="{799211A3-ACD0-469E-A89D-A854E01A49A2}" destId="{79770900-4A4A-465D-A0D1-D0EF19274522}" srcOrd="0" destOrd="0" presId="urn:microsoft.com/office/officeart/2008/layout/HorizontalMultiLevelHierarchy"/>
    <dgm:cxn modelId="{CFE78249-A914-466C-B031-4531F406B052}" type="presOf" srcId="{4F972F07-DCED-43D9-9BFB-1EC1AEB19A11}" destId="{5D0864F7-25C2-4840-B156-8C7472D60D29}" srcOrd="0" destOrd="0" presId="urn:microsoft.com/office/officeart/2008/layout/HorizontalMultiLevelHierarchy"/>
    <dgm:cxn modelId="{429CE9D8-A3EC-4ABA-A8C6-CBD743172B8B}" type="presOf" srcId="{01856192-D04B-4739-B818-92971FA48937}" destId="{66D9521E-2AFC-4F9A-826D-1474337C219E}" srcOrd="0" destOrd="0" presId="urn:microsoft.com/office/officeart/2008/layout/HorizontalMultiLevelHierarchy"/>
    <dgm:cxn modelId="{E03B41CB-76D7-423E-B02D-6CBDD3D09FE4}" type="presOf" srcId="{1604D2E5-0E77-4CC5-8D04-13EE82F50B21}" destId="{9122D07F-311B-4BD7-A2C1-587C851EAEE7}" srcOrd="1" destOrd="0" presId="urn:microsoft.com/office/officeart/2008/layout/HorizontalMultiLevelHierarchy"/>
    <dgm:cxn modelId="{B0746DDC-2617-44BE-B358-B08ECA82ECBA}" type="presOf" srcId="{95F0E668-E7A2-4B3D-BCCB-543B4E17AF48}" destId="{E1F80F4C-D130-47D4-A4C2-A005C4808FA3}" srcOrd="0" destOrd="0" presId="urn:microsoft.com/office/officeart/2008/layout/HorizontalMultiLevelHierarchy"/>
    <dgm:cxn modelId="{98843427-E40B-4245-848B-F63944AFB363}" type="presOf" srcId="{179AD8DF-3517-4914-82C6-15F74365C3BE}" destId="{3E9D28B2-1D53-428E-855C-3F3BA2472D6B}" srcOrd="1" destOrd="0" presId="urn:microsoft.com/office/officeart/2008/layout/HorizontalMultiLevelHierarchy"/>
    <dgm:cxn modelId="{91CC8EC1-7BCE-4A34-9CCC-D7BFCE654889}" type="presOf" srcId="{7B01984C-3E45-4B6A-BBFC-BACF5CD3FF0A}" destId="{842DF9E8-05DD-4718-95F0-471F741F1BAA}" srcOrd="1" destOrd="0" presId="urn:microsoft.com/office/officeart/2008/layout/HorizontalMultiLevelHierarchy"/>
    <dgm:cxn modelId="{797634BA-CBC5-4339-A5E7-8665BC0184A1}" type="presOf" srcId="{88AD1B8A-0A3F-4603-971A-642D9F30D576}" destId="{5233D339-1D2D-40C8-9ACC-CD8279400242}" srcOrd="0" destOrd="0" presId="urn:microsoft.com/office/officeart/2008/layout/HorizontalMultiLevelHierarchy"/>
    <dgm:cxn modelId="{78C6C0BA-09CD-4853-BFBE-C2355E2ECC31}" type="presParOf" srcId="{66D9521E-2AFC-4F9A-826D-1474337C219E}" destId="{74DE2266-4178-4BAE-8C27-36728F41237A}" srcOrd="0" destOrd="0" presId="urn:microsoft.com/office/officeart/2008/layout/HorizontalMultiLevelHierarchy"/>
    <dgm:cxn modelId="{18876A2C-1E3E-43A8-A019-53866E4C5A04}" type="presParOf" srcId="{74DE2266-4178-4BAE-8C27-36728F41237A}" destId="{F5DA6BAA-E26E-4033-A572-B1FCFC1827EF}" srcOrd="0" destOrd="0" presId="urn:microsoft.com/office/officeart/2008/layout/HorizontalMultiLevelHierarchy"/>
    <dgm:cxn modelId="{08D2BC4F-D0D7-4BDC-B429-C3D46150C99B}" type="presParOf" srcId="{74DE2266-4178-4BAE-8C27-36728F41237A}" destId="{DD8859AB-A30D-4C8C-B370-44101D773B83}" srcOrd="1" destOrd="0" presId="urn:microsoft.com/office/officeart/2008/layout/HorizontalMultiLevelHierarchy"/>
    <dgm:cxn modelId="{BE29BB78-41E7-4CFC-8D29-7B15460E098C}" type="presParOf" srcId="{DD8859AB-A30D-4C8C-B370-44101D773B83}" destId="{6E7FDB20-B6C9-424F-8013-2BFF8683B1FF}" srcOrd="0" destOrd="0" presId="urn:microsoft.com/office/officeart/2008/layout/HorizontalMultiLevelHierarchy"/>
    <dgm:cxn modelId="{70621B94-8124-4315-B967-553A4C382B0D}" type="presParOf" srcId="{6E7FDB20-B6C9-424F-8013-2BFF8683B1FF}" destId="{0EED9C1F-A640-4CC4-824A-DCBD074E73DF}" srcOrd="0" destOrd="0" presId="urn:microsoft.com/office/officeart/2008/layout/HorizontalMultiLevelHierarchy"/>
    <dgm:cxn modelId="{0BBB4895-A452-4E4A-9312-115E9CC02C6D}" type="presParOf" srcId="{DD8859AB-A30D-4C8C-B370-44101D773B83}" destId="{4ADEA6BB-EAA8-434B-BF5E-92912EFCBD01}" srcOrd="1" destOrd="0" presId="urn:microsoft.com/office/officeart/2008/layout/HorizontalMultiLevelHierarchy"/>
    <dgm:cxn modelId="{35476EC5-6FFE-4B07-8B84-98E2E69BD354}" type="presParOf" srcId="{4ADEA6BB-EAA8-434B-BF5E-92912EFCBD01}" destId="{79770900-4A4A-465D-A0D1-D0EF19274522}" srcOrd="0" destOrd="0" presId="urn:microsoft.com/office/officeart/2008/layout/HorizontalMultiLevelHierarchy"/>
    <dgm:cxn modelId="{CDA6E9AF-E21A-494E-B59C-2DFDECC1CDBD}" type="presParOf" srcId="{4ADEA6BB-EAA8-434B-BF5E-92912EFCBD01}" destId="{2221247C-C493-481F-A2C1-B3CC0EDC20B8}" srcOrd="1" destOrd="0" presId="urn:microsoft.com/office/officeart/2008/layout/HorizontalMultiLevelHierarchy"/>
    <dgm:cxn modelId="{C1F5A664-74C1-4FDE-9BCA-D8FEB4AE7105}" type="presParOf" srcId="{DD8859AB-A30D-4C8C-B370-44101D773B83}" destId="{A8B38481-DB6D-4ABD-9B01-F9D18E82D06D}" srcOrd="2" destOrd="0" presId="urn:microsoft.com/office/officeart/2008/layout/HorizontalMultiLevelHierarchy"/>
    <dgm:cxn modelId="{CB10967A-B8AF-4BDD-B90C-81EDC305EF71}" type="presParOf" srcId="{A8B38481-DB6D-4ABD-9B01-F9D18E82D06D}" destId="{9122D07F-311B-4BD7-A2C1-587C851EAEE7}" srcOrd="0" destOrd="0" presId="urn:microsoft.com/office/officeart/2008/layout/HorizontalMultiLevelHierarchy"/>
    <dgm:cxn modelId="{79D52EB8-F53A-41DD-81E3-F3E1C42AEAF3}" type="presParOf" srcId="{DD8859AB-A30D-4C8C-B370-44101D773B83}" destId="{DC9A1261-DDE5-4D4D-AC45-4B48BBBD9E17}" srcOrd="3" destOrd="0" presId="urn:microsoft.com/office/officeart/2008/layout/HorizontalMultiLevelHierarchy"/>
    <dgm:cxn modelId="{C5C613DF-0042-482C-AAB3-F9C1EBAABECF}" type="presParOf" srcId="{DC9A1261-DDE5-4D4D-AC45-4B48BBBD9E17}" destId="{E1F80F4C-D130-47D4-A4C2-A005C4808FA3}" srcOrd="0" destOrd="0" presId="urn:microsoft.com/office/officeart/2008/layout/HorizontalMultiLevelHierarchy"/>
    <dgm:cxn modelId="{5CA68EEB-0FC4-4B94-8390-C90AB6F569CE}" type="presParOf" srcId="{DC9A1261-DDE5-4D4D-AC45-4B48BBBD9E17}" destId="{626C95DE-607F-4EF7-852B-65D49735E143}" srcOrd="1" destOrd="0" presId="urn:microsoft.com/office/officeart/2008/layout/HorizontalMultiLevelHierarchy"/>
    <dgm:cxn modelId="{B0930D92-5C5A-49D6-B309-9010F1987A37}" type="presParOf" srcId="{DD8859AB-A30D-4C8C-B370-44101D773B83}" destId="{5D0864F7-25C2-4840-B156-8C7472D60D29}" srcOrd="4" destOrd="0" presId="urn:microsoft.com/office/officeart/2008/layout/HorizontalMultiLevelHierarchy"/>
    <dgm:cxn modelId="{CBF6685D-0F38-46A3-B6F9-30C2B991EF50}" type="presParOf" srcId="{5D0864F7-25C2-4840-B156-8C7472D60D29}" destId="{031C6C1A-C21B-41B5-8C3A-D36A77778185}" srcOrd="0" destOrd="0" presId="urn:microsoft.com/office/officeart/2008/layout/HorizontalMultiLevelHierarchy"/>
    <dgm:cxn modelId="{2B109C0B-213B-40E9-8E6B-CAD3C7621D99}" type="presParOf" srcId="{DD8859AB-A30D-4C8C-B370-44101D773B83}" destId="{BCEFBBCD-1CB9-4A0F-A864-4612934DBAD3}" srcOrd="5" destOrd="0" presId="urn:microsoft.com/office/officeart/2008/layout/HorizontalMultiLevelHierarchy"/>
    <dgm:cxn modelId="{4FAE9631-B271-4515-8BBB-75087DFAA4DF}" type="presParOf" srcId="{BCEFBBCD-1CB9-4A0F-A864-4612934DBAD3}" destId="{8D75AC52-A5D8-4A54-9609-0A004EF66536}" srcOrd="0" destOrd="0" presId="urn:microsoft.com/office/officeart/2008/layout/HorizontalMultiLevelHierarchy"/>
    <dgm:cxn modelId="{43DB95A2-B4F0-4C11-83D4-46ED135EDED8}" type="presParOf" srcId="{BCEFBBCD-1CB9-4A0F-A864-4612934DBAD3}" destId="{1A22D648-ACA4-491C-A04C-48A86DB25182}" srcOrd="1" destOrd="0" presId="urn:microsoft.com/office/officeart/2008/layout/HorizontalMultiLevelHierarchy"/>
    <dgm:cxn modelId="{B4282A62-F65F-4E66-BDD9-880846EDEE00}" type="presParOf" srcId="{DD8859AB-A30D-4C8C-B370-44101D773B83}" destId="{FF7634F7-9116-456E-A89F-8727C097671E}" srcOrd="6" destOrd="0" presId="urn:microsoft.com/office/officeart/2008/layout/HorizontalMultiLevelHierarchy"/>
    <dgm:cxn modelId="{3F238341-6D18-42E4-ACA4-F7E142B2E226}" type="presParOf" srcId="{FF7634F7-9116-456E-A89F-8727C097671E}" destId="{81B4188E-2CC9-4CF8-AAC5-CBF258716FB4}" srcOrd="0" destOrd="0" presId="urn:microsoft.com/office/officeart/2008/layout/HorizontalMultiLevelHierarchy"/>
    <dgm:cxn modelId="{B344ECCF-5C76-42F6-977C-D014FC54E612}" type="presParOf" srcId="{DD8859AB-A30D-4C8C-B370-44101D773B83}" destId="{3D511CFB-E7CC-4AA9-89F8-7CA7AC7A096C}" srcOrd="7" destOrd="0" presId="urn:microsoft.com/office/officeart/2008/layout/HorizontalMultiLevelHierarchy"/>
    <dgm:cxn modelId="{64EB6879-9769-4AB5-AC6F-3D58F890942F}" type="presParOf" srcId="{3D511CFB-E7CC-4AA9-89F8-7CA7AC7A096C}" destId="{5233D339-1D2D-40C8-9ACC-CD8279400242}" srcOrd="0" destOrd="0" presId="urn:microsoft.com/office/officeart/2008/layout/HorizontalMultiLevelHierarchy"/>
    <dgm:cxn modelId="{247627F3-34AE-4F36-A12A-09DFBC7E22BF}" type="presParOf" srcId="{3D511CFB-E7CC-4AA9-89F8-7CA7AC7A096C}" destId="{A14306B7-8DF6-43C5-B34F-AFA8BFFFDC40}" srcOrd="1" destOrd="0" presId="urn:microsoft.com/office/officeart/2008/layout/HorizontalMultiLevelHierarchy"/>
    <dgm:cxn modelId="{932F91C8-D8F5-41D8-9C4F-C886B94F1579}" type="presParOf" srcId="{DD8859AB-A30D-4C8C-B370-44101D773B83}" destId="{2D699CF1-4A2D-4771-AB8A-D8B2319D17CA}" srcOrd="8" destOrd="0" presId="urn:microsoft.com/office/officeart/2008/layout/HorizontalMultiLevelHierarchy"/>
    <dgm:cxn modelId="{1D070766-F358-4C33-B545-5D66333E29E3}" type="presParOf" srcId="{2D699CF1-4A2D-4771-AB8A-D8B2319D17CA}" destId="{842DF9E8-05DD-4718-95F0-471F741F1BAA}" srcOrd="0" destOrd="0" presId="urn:microsoft.com/office/officeart/2008/layout/HorizontalMultiLevelHierarchy"/>
    <dgm:cxn modelId="{2A03064F-15F3-449E-89C1-8A0C26D1A8A8}" type="presParOf" srcId="{DD8859AB-A30D-4C8C-B370-44101D773B83}" destId="{448D5190-BBEF-48DF-9A12-431D172749C6}" srcOrd="9" destOrd="0" presId="urn:microsoft.com/office/officeart/2008/layout/HorizontalMultiLevelHierarchy"/>
    <dgm:cxn modelId="{A5F28753-C2BB-4BBE-A2C8-5C23751F6956}" type="presParOf" srcId="{448D5190-BBEF-48DF-9A12-431D172749C6}" destId="{5DD10F08-2451-4BCF-A5FF-5EAB42B6ABCD}" srcOrd="0" destOrd="0" presId="urn:microsoft.com/office/officeart/2008/layout/HorizontalMultiLevelHierarchy"/>
    <dgm:cxn modelId="{22D34123-5EB6-4004-9BF5-EE4E9A741D75}" type="presParOf" srcId="{448D5190-BBEF-48DF-9A12-431D172749C6}" destId="{7FE3D7DC-A7D6-469B-B15C-4FE67548DEF3}" srcOrd="1" destOrd="0" presId="urn:microsoft.com/office/officeart/2008/layout/HorizontalMultiLevelHierarchy"/>
    <dgm:cxn modelId="{674B977D-431C-40CF-9DD8-2AB6FC3A475B}" type="presParOf" srcId="{DD8859AB-A30D-4C8C-B370-44101D773B83}" destId="{5742F353-1332-4E22-A2EB-D7F56B3EDF0C}" srcOrd="10" destOrd="0" presId="urn:microsoft.com/office/officeart/2008/layout/HorizontalMultiLevelHierarchy"/>
    <dgm:cxn modelId="{89EF8116-EAD5-4B96-A612-C576C64880B9}" type="presParOf" srcId="{5742F353-1332-4E22-A2EB-D7F56B3EDF0C}" destId="{3E9D28B2-1D53-428E-855C-3F3BA2472D6B}" srcOrd="0" destOrd="0" presId="urn:microsoft.com/office/officeart/2008/layout/HorizontalMultiLevelHierarchy"/>
    <dgm:cxn modelId="{66A40DD3-D493-4383-BA55-8C4A3C258602}" type="presParOf" srcId="{DD8859AB-A30D-4C8C-B370-44101D773B83}" destId="{83DFE6A1-B531-4BA4-948F-A00FEA980109}" srcOrd="11" destOrd="0" presId="urn:microsoft.com/office/officeart/2008/layout/HorizontalMultiLevelHierarchy"/>
    <dgm:cxn modelId="{699A8DCE-614B-4228-AE0C-F03BD015D92F}" type="presParOf" srcId="{83DFE6A1-B531-4BA4-948F-A00FEA980109}" destId="{46FFD1D5-B31A-4F4A-B0A4-6BB25EE995C5}" srcOrd="0" destOrd="0" presId="urn:microsoft.com/office/officeart/2008/layout/HorizontalMultiLevelHierarchy"/>
    <dgm:cxn modelId="{3043623F-FD2D-4593-9DE3-62CC5D401B6E}" type="presParOf" srcId="{83DFE6A1-B531-4BA4-948F-A00FEA980109}" destId="{DBF02915-42C0-473F-91B0-38BD598ED6F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856192-D04B-4739-B818-92971FA4893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E1F07A-C92F-4EA7-B519-BA226A26937A}">
      <dgm:prSet phldrT="[Текст]"/>
      <dgm:spPr/>
      <dgm:t>
        <a:bodyPr/>
        <a:lstStyle/>
        <a:p>
          <a:r>
            <a:rPr lang="ru-RU" b="1" u="none" dirty="0" smtClean="0"/>
            <a:t>Научные издания по характеру информации</a:t>
          </a:r>
          <a:endParaRPr lang="ru-RU" u="none" dirty="0"/>
        </a:p>
      </dgm:t>
    </dgm:pt>
    <dgm:pt modelId="{C986FAE8-5DE8-4887-B0C6-8C8C97FC3E4A}" type="parTrans" cxnId="{7196F1B8-CB55-45E0-8216-00D796DF5777}">
      <dgm:prSet/>
      <dgm:spPr/>
      <dgm:t>
        <a:bodyPr/>
        <a:lstStyle/>
        <a:p>
          <a:endParaRPr lang="ru-RU"/>
        </a:p>
      </dgm:t>
    </dgm:pt>
    <dgm:pt modelId="{B54B848E-8DE9-4D82-BF79-A0206E0C2B8D}" type="sibTrans" cxnId="{7196F1B8-CB55-45E0-8216-00D796DF5777}">
      <dgm:prSet/>
      <dgm:spPr/>
      <dgm:t>
        <a:bodyPr/>
        <a:lstStyle/>
        <a:p>
          <a:endParaRPr lang="ru-RU"/>
        </a:p>
      </dgm:t>
    </dgm:pt>
    <dgm:pt modelId="{799211A3-ACD0-469E-A89D-A854E01A49A2}">
      <dgm:prSet phldrT="[Текст]"/>
      <dgm:spPr/>
      <dgm:t>
        <a:bodyPr/>
        <a:lstStyle/>
        <a:p>
          <a:r>
            <a:rPr lang="ru-RU" i="1" u="sng" dirty="0" smtClean="0"/>
            <a:t>Монография</a:t>
          </a:r>
          <a:r>
            <a:rPr lang="ru-RU" dirty="0" smtClean="0"/>
            <a:t> </a:t>
          </a:r>
          <a:endParaRPr lang="ru-RU" dirty="0"/>
        </a:p>
      </dgm:t>
    </dgm:pt>
    <dgm:pt modelId="{5CDD5AA8-93B7-478A-823F-EF760CFD1C98}" type="parTrans" cxnId="{AF781D27-A926-4465-BE2D-96BAD49601C8}">
      <dgm:prSet/>
      <dgm:spPr/>
      <dgm:t>
        <a:bodyPr/>
        <a:lstStyle/>
        <a:p>
          <a:endParaRPr lang="ru-RU"/>
        </a:p>
      </dgm:t>
    </dgm:pt>
    <dgm:pt modelId="{904398F1-1AEB-409F-B72A-ECEAC86595C3}" type="sibTrans" cxnId="{AF781D27-A926-4465-BE2D-96BAD49601C8}">
      <dgm:prSet/>
      <dgm:spPr/>
      <dgm:t>
        <a:bodyPr/>
        <a:lstStyle/>
        <a:p>
          <a:endParaRPr lang="ru-RU"/>
        </a:p>
      </dgm:t>
    </dgm:pt>
    <dgm:pt modelId="{95F0E668-E7A2-4B3D-BCCB-543B4E17AF48}">
      <dgm:prSet phldrT="[Текст]"/>
      <dgm:spPr/>
      <dgm:t>
        <a:bodyPr/>
        <a:lstStyle/>
        <a:p>
          <a:r>
            <a:rPr lang="ru-RU" i="1" u="sng" dirty="0" smtClean="0"/>
            <a:t>Автореферат </a:t>
          </a:r>
          <a:r>
            <a:rPr lang="ru-RU" i="1" u="sng" dirty="0" err="1" smtClean="0"/>
            <a:t>диссертаци</a:t>
          </a:r>
          <a:r>
            <a:rPr lang="ru-RU" b="1" i="1" dirty="0" smtClean="0"/>
            <a:t> </a:t>
          </a:r>
          <a:endParaRPr lang="ru-RU" dirty="0"/>
        </a:p>
      </dgm:t>
    </dgm:pt>
    <dgm:pt modelId="{1604D2E5-0E77-4CC5-8D04-13EE82F50B21}" type="parTrans" cxnId="{B7A7C218-2ED2-4ACA-B15E-2F57C9AA9DB9}">
      <dgm:prSet/>
      <dgm:spPr/>
      <dgm:t>
        <a:bodyPr/>
        <a:lstStyle/>
        <a:p>
          <a:endParaRPr lang="ru-RU"/>
        </a:p>
      </dgm:t>
    </dgm:pt>
    <dgm:pt modelId="{CE65E27D-4C7A-4331-BE8C-1BA9ADB485FD}" type="sibTrans" cxnId="{B7A7C218-2ED2-4ACA-B15E-2F57C9AA9DB9}">
      <dgm:prSet/>
      <dgm:spPr/>
      <dgm:t>
        <a:bodyPr/>
        <a:lstStyle/>
        <a:p>
          <a:endParaRPr lang="ru-RU"/>
        </a:p>
      </dgm:t>
    </dgm:pt>
    <dgm:pt modelId="{EB760940-2D90-4494-941A-8B99B5A1EEE5}">
      <dgm:prSet phldrT="[Текст]"/>
      <dgm:spPr/>
      <dgm:t>
        <a:bodyPr/>
        <a:lstStyle/>
        <a:p>
          <a:r>
            <a:rPr lang="ru-RU" i="1" u="sng" dirty="0" smtClean="0"/>
            <a:t>Препринт</a:t>
          </a:r>
          <a:endParaRPr lang="ru-RU" dirty="0"/>
        </a:p>
      </dgm:t>
    </dgm:pt>
    <dgm:pt modelId="{4F972F07-DCED-43D9-9BFB-1EC1AEB19A11}" type="parTrans" cxnId="{29ACC47C-2B14-42CD-BEF4-BF329BF8D7A5}">
      <dgm:prSet/>
      <dgm:spPr/>
      <dgm:t>
        <a:bodyPr/>
        <a:lstStyle/>
        <a:p>
          <a:endParaRPr lang="ru-RU"/>
        </a:p>
      </dgm:t>
    </dgm:pt>
    <dgm:pt modelId="{66BED7A5-5917-4913-9380-709C2F6E894B}" type="sibTrans" cxnId="{29ACC47C-2B14-42CD-BEF4-BF329BF8D7A5}">
      <dgm:prSet/>
      <dgm:spPr/>
      <dgm:t>
        <a:bodyPr/>
        <a:lstStyle/>
        <a:p>
          <a:endParaRPr lang="ru-RU"/>
        </a:p>
      </dgm:t>
    </dgm:pt>
    <dgm:pt modelId="{88AD1B8A-0A3F-4603-971A-642D9F30D576}">
      <dgm:prSet/>
      <dgm:spPr/>
      <dgm:t>
        <a:bodyPr/>
        <a:lstStyle/>
        <a:p>
          <a:r>
            <a:rPr lang="ru-RU" i="1" u="sng" dirty="0" smtClean="0"/>
            <a:t>Тезисы докладов</a:t>
          </a:r>
          <a:r>
            <a:rPr lang="ru-RU" dirty="0" smtClean="0"/>
            <a:t> </a:t>
          </a:r>
          <a:endParaRPr lang="ru-RU" dirty="0"/>
        </a:p>
      </dgm:t>
    </dgm:pt>
    <dgm:pt modelId="{9912F95D-DCE0-4FED-AB03-02FA4CF6E743}" type="parTrans" cxnId="{8A3DFC27-2FE6-489D-A4F2-F24D42F6D8A5}">
      <dgm:prSet/>
      <dgm:spPr/>
      <dgm:t>
        <a:bodyPr/>
        <a:lstStyle/>
        <a:p>
          <a:endParaRPr lang="ru-RU"/>
        </a:p>
      </dgm:t>
    </dgm:pt>
    <dgm:pt modelId="{0DA99110-24A2-47B7-9F33-75F527D6B3FA}" type="sibTrans" cxnId="{8A3DFC27-2FE6-489D-A4F2-F24D42F6D8A5}">
      <dgm:prSet/>
      <dgm:spPr/>
      <dgm:t>
        <a:bodyPr/>
        <a:lstStyle/>
        <a:p>
          <a:endParaRPr lang="ru-RU"/>
        </a:p>
      </dgm:t>
    </dgm:pt>
    <dgm:pt modelId="{7F9D481D-C099-4F04-A9E0-DFF4E161C445}">
      <dgm:prSet/>
      <dgm:spPr/>
      <dgm:t>
        <a:bodyPr/>
        <a:lstStyle/>
        <a:p>
          <a:r>
            <a:rPr lang="ru-RU" i="1" u="sng" dirty="0" smtClean="0"/>
            <a:t>Материалы конференции</a:t>
          </a:r>
          <a:r>
            <a:rPr lang="ru-RU" dirty="0" smtClean="0"/>
            <a:t> </a:t>
          </a:r>
          <a:endParaRPr lang="ru-RU" dirty="0"/>
        </a:p>
      </dgm:t>
    </dgm:pt>
    <dgm:pt modelId="{7B01984C-3E45-4B6A-BBFC-BACF5CD3FF0A}" type="parTrans" cxnId="{BA85A349-F547-46F0-8CD2-ECC94AD6E636}">
      <dgm:prSet/>
      <dgm:spPr/>
      <dgm:t>
        <a:bodyPr/>
        <a:lstStyle/>
        <a:p>
          <a:endParaRPr lang="ru-RU"/>
        </a:p>
      </dgm:t>
    </dgm:pt>
    <dgm:pt modelId="{4BF873D3-F994-4735-84FA-F88B3F2AEC6F}" type="sibTrans" cxnId="{BA85A349-F547-46F0-8CD2-ECC94AD6E636}">
      <dgm:prSet/>
      <dgm:spPr/>
      <dgm:t>
        <a:bodyPr/>
        <a:lstStyle/>
        <a:p>
          <a:endParaRPr lang="ru-RU"/>
        </a:p>
      </dgm:t>
    </dgm:pt>
    <dgm:pt modelId="{1B3D6DF6-60F8-43CE-A029-8BBCB59ED4AA}">
      <dgm:prSet/>
      <dgm:spPr/>
      <dgm:t>
        <a:bodyPr/>
        <a:lstStyle/>
        <a:p>
          <a:r>
            <a:rPr lang="ru-RU" i="1" u="sng" dirty="0" smtClean="0"/>
            <a:t>Сборник научных трудов</a:t>
          </a:r>
          <a:r>
            <a:rPr lang="ru-RU" dirty="0" smtClean="0"/>
            <a:t> </a:t>
          </a:r>
          <a:endParaRPr lang="ru-RU" dirty="0"/>
        </a:p>
      </dgm:t>
    </dgm:pt>
    <dgm:pt modelId="{179AD8DF-3517-4914-82C6-15F74365C3BE}" type="parTrans" cxnId="{FAD60B6C-1FB9-4294-BDC3-88A348EF701B}">
      <dgm:prSet/>
      <dgm:spPr/>
      <dgm:t>
        <a:bodyPr/>
        <a:lstStyle/>
        <a:p>
          <a:endParaRPr lang="ru-RU"/>
        </a:p>
      </dgm:t>
    </dgm:pt>
    <dgm:pt modelId="{078674BD-E06A-4AAE-BC88-F2852C93DAF3}" type="sibTrans" cxnId="{FAD60B6C-1FB9-4294-BDC3-88A348EF701B}">
      <dgm:prSet/>
      <dgm:spPr/>
      <dgm:t>
        <a:bodyPr/>
        <a:lstStyle/>
        <a:p>
          <a:endParaRPr lang="ru-RU"/>
        </a:p>
      </dgm:t>
    </dgm:pt>
    <dgm:pt modelId="{66D9521E-2AFC-4F9A-826D-1474337C219E}" type="pres">
      <dgm:prSet presAssocID="{01856192-D04B-4739-B818-92971FA4893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DE2266-4178-4BAE-8C27-36728F41237A}" type="pres">
      <dgm:prSet presAssocID="{87E1F07A-C92F-4EA7-B519-BA226A26937A}" presName="root1" presStyleCnt="0"/>
      <dgm:spPr/>
    </dgm:pt>
    <dgm:pt modelId="{F5DA6BAA-E26E-4033-A572-B1FCFC1827EF}" type="pres">
      <dgm:prSet presAssocID="{87E1F07A-C92F-4EA7-B519-BA226A26937A}" presName="LevelOneTextNode" presStyleLbl="node0" presStyleIdx="0" presStyleCnt="1" custLinFactX="-66903" custLinFactNeighborX="-100000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8859AB-A30D-4C8C-B370-44101D773B83}" type="pres">
      <dgm:prSet presAssocID="{87E1F07A-C92F-4EA7-B519-BA226A26937A}" presName="level2hierChild" presStyleCnt="0"/>
      <dgm:spPr/>
    </dgm:pt>
    <dgm:pt modelId="{6E7FDB20-B6C9-424F-8013-2BFF8683B1FF}" type="pres">
      <dgm:prSet presAssocID="{5CDD5AA8-93B7-478A-823F-EF760CFD1C98}" presName="conn2-1" presStyleLbl="parChTrans1D2" presStyleIdx="0" presStyleCnt="6"/>
      <dgm:spPr/>
    </dgm:pt>
    <dgm:pt modelId="{0EED9C1F-A640-4CC4-824A-DCBD074E73DF}" type="pres">
      <dgm:prSet presAssocID="{5CDD5AA8-93B7-478A-823F-EF760CFD1C98}" presName="connTx" presStyleLbl="parChTrans1D2" presStyleIdx="0" presStyleCnt="6"/>
      <dgm:spPr/>
    </dgm:pt>
    <dgm:pt modelId="{4ADEA6BB-EAA8-434B-BF5E-92912EFCBD01}" type="pres">
      <dgm:prSet presAssocID="{799211A3-ACD0-469E-A89D-A854E01A49A2}" presName="root2" presStyleCnt="0"/>
      <dgm:spPr/>
    </dgm:pt>
    <dgm:pt modelId="{79770900-4A4A-465D-A0D1-D0EF19274522}" type="pres">
      <dgm:prSet presAssocID="{799211A3-ACD0-469E-A89D-A854E01A49A2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21247C-C493-481F-A2C1-B3CC0EDC20B8}" type="pres">
      <dgm:prSet presAssocID="{799211A3-ACD0-469E-A89D-A854E01A49A2}" presName="level3hierChild" presStyleCnt="0"/>
      <dgm:spPr/>
    </dgm:pt>
    <dgm:pt modelId="{A8B38481-DB6D-4ABD-9B01-F9D18E82D06D}" type="pres">
      <dgm:prSet presAssocID="{1604D2E5-0E77-4CC5-8D04-13EE82F50B21}" presName="conn2-1" presStyleLbl="parChTrans1D2" presStyleIdx="1" presStyleCnt="6"/>
      <dgm:spPr/>
    </dgm:pt>
    <dgm:pt modelId="{9122D07F-311B-4BD7-A2C1-587C851EAEE7}" type="pres">
      <dgm:prSet presAssocID="{1604D2E5-0E77-4CC5-8D04-13EE82F50B21}" presName="connTx" presStyleLbl="parChTrans1D2" presStyleIdx="1" presStyleCnt="6"/>
      <dgm:spPr/>
    </dgm:pt>
    <dgm:pt modelId="{DC9A1261-DDE5-4D4D-AC45-4B48BBBD9E17}" type="pres">
      <dgm:prSet presAssocID="{95F0E668-E7A2-4B3D-BCCB-543B4E17AF48}" presName="root2" presStyleCnt="0"/>
      <dgm:spPr/>
    </dgm:pt>
    <dgm:pt modelId="{E1F80F4C-D130-47D4-A4C2-A005C4808FA3}" type="pres">
      <dgm:prSet presAssocID="{95F0E668-E7A2-4B3D-BCCB-543B4E17AF48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6C95DE-607F-4EF7-852B-65D49735E143}" type="pres">
      <dgm:prSet presAssocID="{95F0E668-E7A2-4B3D-BCCB-543B4E17AF48}" presName="level3hierChild" presStyleCnt="0"/>
      <dgm:spPr/>
    </dgm:pt>
    <dgm:pt modelId="{5D0864F7-25C2-4840-B156-8C7472D60D29}" type="pres">
      <dgm:prSet presAssocID="{4F972F07-DCED-43D9-9BFB-1EC1AEB19A11}" presName="conn2-1" presStyleLbl="parChTrans1D2" presStyleIdx="2" presStyleCnt="6"/>
      <dgm:spPr/>
    </dgm:pt>
    <dgm:pt modelId="{031C6C1A-C21B-41B5-8C3A-D36A77778185}" type="pres">
      <dgm:prSet presAssocID="{4F972F07-DCED-43D9-9BFB-1EC1AEB19A11}" presName="connTx" presStyleLbl="parChTrans1D2" presStyleIdx="2" presStyleCnt="6"/>
      <dgm:spPr/>
    </dgm:pt>
    <dgm:pt modelId="{BCEFBBCD-1CB9-4A0F-A864-4612934DBAD3}" type="pres">
      <dgm:prSet presAssocID="{EB760940-2D90-4494-941A-8B99B5A1EEE5}" presName="root2" presStyleCnt="0"/>
      <dgm:spPr/>
    </dgm:pt>
    <dgm:pt modelId="{8D75AC52-A5D8-4A54-9609-0A004EF66536}" type="pres">
      <dgm:prSet presAssocID="{EB760940-2D90-4494-941A-8B99B5A1EEE5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22D648-ACA4-491C-A04C-48A86DB25182}" type="pres">
      <dgm:prSet presAssocID="{EB760940-2D90-4494-941A-8B99B5A1EEE5}" presName="level3hierChild" presStyleCnt="0"/>
      <dgm:spPr/>
    </dgm:pt>
    <dgm:pt modelId="{FF7634F7-9116-456E-A89F-8727C097671E}" type="pres">
      <dgm:prSet presAssocID="{9912F95D-DCE0-4FED-AB03-02FA4CF6E743}" presName="conn2-1" presStyleLbl="parChTrans1D2" presStyleIdx="3" presStyleCnt="6"/>
      <dgm:spPr/>
    </dgm:pt>
    <dgm:pt modelId="{81B4188E-2CC9-4CF8-AAC5-CBF258716FB4}" type="pres">
      <dgm:prSet presAssocID="{9912F95D-DCE0-4FED-AB03-02FA4CF6E743}" presName="connTx" presStyleLbl="parChTrans1D2" presStyleIdx="3" presStyleCnt="6"/>
      <dgm:spPr/>
    </dgm:pt>
    <dgm:pt modelId="{3D511CFB-E7CC-4AA9-89F8-7CA7AC7A096C}" type="pres">
      <dgm:prSet presAssocID="{88AD1B8A-0A3F-4603-971A-642D9F30D576}" presName="root2" presStyleCnt="0"/>
      <dgm:spPr/>
    </dgm:pt>
    <dgm:pt modelId="{5233D339-1D2D-40C8-9ACC-CD8279400242}" type="pres">
      <dgm:prSet presAssocID="{88AD1B8A-0A3F-4603-971A-642D9F30D576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4306B7-8DF6-43C5-B34F-AFA8BFFFDC40}" type="pres">
      <dgm:prSet presAssocID="{88AD1B8A-0A3F-4603-971A-642D9F30D576}" presName="level3hierChild" presStyleCnt="0"/>
      <dgm:spPr/>
    </dgm:pt>
    <dgm:pt modelId="{2D699CF1-4A2D-4771-AB8A-D8B2319D17CA}" type="pres">
      <dgm:prSet presAssocID="{7B01984C-3E45-4B6A-BBFC-BACF5CD3FF0A}" presName="conn2-1" presStyleLbl="parChTrans1D2" presStyleIdx="4" presStyleCnt="6"/>
      <dgm:spPr/>
    </dgm:pt>
    <dgm:pt modelId="{842DF9E8-05DD-4718-95F0-471F741F1BAA}" type="pres">
      <dgm:prSet presAssocID="{7B01984C-3E45-4B6A-BBFC-BACF5CD3FF0A}" presName="connTx" presStyleLbl="parChTrans1D2" presStyleIdx="4" presStyleCnt="6"/>
      <dgm:spPr/>
    </dgm:pt>
    <dgm:pt modelId="{448D5190-BBEF-48DF-9A12-431D172749C6}" type="pres">
      <dgm:prSet presAssocID="{7F9D481D-C099-4F04-A9E0-DFF4E161C445}" presName="root2" presStyleCnt="0"/>
      <dgm:spPr/>
    </dgm:pt>
    <dgm:pt modelId="{5DD10F08-2451-4BCF-A5FF-5EAB42B6ABCD}" type="pres">
      <dgm:prSet presAssocID="{7F9D481D-C099-4F04-A9E0-DFF4E161C445}" presName="LevelTwoTextNode" presStyleLbl="node2" presStyleIdx="4" presStyleCnt="6" custScaleX="221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E3D7DC-A7D6-469B-B15C-4FE67548DEF3}" type="pres">
      <dgm:prSet presAssocID="{7F9D481D-C099-4F04-A9E0-DFF4E161C445}" presName="level3hierChild" presStyleCnt="0"/>
      <dgm:spPr/>
    </dgm:pt>
    <dgm:pt modelId="{5742F353-1332-4E22-A2EB-D7F56B3EDF0C}" type="pres">
      <dgm:prSet presAssocID="{179AD8DF-3517-4914-82C6-15F74365C3BE}" presName="conn2-1" presStyleLbl="parChTrans1D2" presStyleIdx="5" presStyleCnt="6"/>
      <dgm:spPr/>
    </dgm:pt>
    <dgm:pt modelId="{3E9D28B2-1D53-428E-855C-3F3BA2472D6B}" type="pres">
      <dgm:prSet presAssocID="{179AD8DF-3517-4914-82C6-15F74365C3BE}" presName="connTx" presStyleLbl="parChTrans1D2" presStyleIdx="5" presStyleCnt="6"/>
      <dgm:spPr/>
    </dgm:pt>
    <dgm:pt modelId="{83DFE6A1-B531-4BA4-948F-A00FEA980109}" type="pres">
      <dgm:prSet presAssocID="{1B3D6DF6-60F8-43CE-A029-8BBCB59ED4AA}" presName="root2" presStyleCnt="0"/>
      <dgm:spPr/>
    </dgm:pt>
    <dgm:pt modelId="{46FFD1D5-B31A-4F4A-B0A4-6BB25EE995C5}" type="pres">
      <dgm:prSet presAssocID="{1B3D6DF6-60F8-43CE-A029-8BBCB59ED4AA}" presName="LevelTwoTextNode" presStyleLbl="node2" presStyleIdx="5" presStyleCnt="6" custScaleX="221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F02915-42C0-473F-91B0-38BD598ED6F3}" type="pres">
      <dgm:prSet presAssocID="{1B3D6DF6-60F8-43CE-A029-8BBCB59ED4AA}" presName="level3hierChild" presStyleCnt="0"/>
      <dgm:spPr/>
    </dgm:pt>
  </dgm:ptLst>
  <dgm:cxnLst>
    <dgm:cxn modelId="{C4A9DE08-6E98-498F-AE08-628D90A5978C}" type="presOf" srcId="{9912F95D-DCE0-4FED-AB03-02FA4CF6E743}" destId="{81B4188E-2CC9-4CF8-AAC5-CBF258716FB4}" srcOrd="1" destOrd="0" presId="urn:microsoft.com/office/officeart/2008/layout/HorizontalMultiLevelHierarchy"/>
    <dgm:cxn modelId="{74158B14-6E0A-4D08-BFEF-4A242803B06F}" type="presOf" srcId="{1604D2E5-0E77-4CC5-8D04-13EE82F50B21}" destId="{9122D07F-311B-4BD7-A2C1-587C851EAEE7}" srcOrd="1" destOrd="0" presId="urn:microsoft.com/office/officeart/2008/layout/HorizontalMultiLevelHierarchy"/>
    <dgm:cxn modelId="{E9E2F13C-4C69-4A0A-B96C-508E88022077}" type="presOf" srcId="{87E1F07A-C92F-4EA7-B519-BA226A26937A}" destId="{F5DA6BAA-E26E-4033-A572-B1FCFC1827EF}" srcOrd="0" destOrd="0" presId="urn:microsoft.com/office/officeart/2008/layout/HorizontalMultiLevelHierarchy"/>
    <dgm:cxn modelId="{93248275-6A45-485C-B386-73AF56391073}" type="presOf" srcId="{7B01984C-3E45-4B6A-BBFC-BACF5CD3FF0A}" destId="{2D699CF1-4A2D-4771-AB8A-D8B2319D17CA}" srcOrd="0" destOrd="0" presId="urn:microsoft.com/office/officeart/2008/layout/HorizontalMultiLevelHierarchy"/>
    <dgm:cxn modelId="{F1369EAF-B2F0-44BD-B3B6-4F11E8BECA7E}" type="presOf" srcId="{179AD8DF-3517-4914-82C6-15F74365C3BE}" destId="{3E9D28B2-1D53-428E-855C-3F3BA2472D6B}" srcOrd="1" destOrd="0" presId="urn:microsoft.com/office/officeart/2008/layout/HorizontalMultiLevelHierarchy"/>
    <dgm:cxn modelId="{7DDAA08D-9681-4BE0-95AF-670037AD3D93}" type="presOf" srcId="{95F0E668-E7A2-4B3D-BCCB-543B4E17AF48}" destId="{E1F80F4C-D130-47D4-A4C2-A005C4808FA3}" srcOrd="0" destOrd="0" presId="urn:microsoft.com/office/officeart/2008/layout/HorizontalMultiLevelHierarchy"/>
    <dgm:cxn modelId="{726801F2-C43F-41AB-B3F3-8F5288CCDF96}" type="presOf" srcId="{01856192-D04B-4739-B818-92971FA48937}" destId="{66D9521E-2AFC-4F9A-826D-1474337C219E}" srcOrd="0" destOrd="0" presId="urn:microsoft.com/office/officeart/2008/layout/HorizontalMultiLevelHierarchy"/>
    <dgm:cxn modelId="{AE488DB2-AAA9-4BDA-B21A-2B74B6B912D7}" type="presOf" srcId="{EB760940-2D90-4494-941A-8B99B5A1EEE5}" destId="{8D75AC52-A5D8-4A54-9609-0A004EF66536}" srcOrd="0" destOrd="0" presId="urn:microsoft.com/office/officeart/2008/layout/HorizontalMultiLevelHierarchy"/>
    <dgm:cxn modelId="{8A3DFC27-2FE6-489D-A4F2-F24D42F6D8A5}" srcId="{87E1F07A-C92F-4EA7-B519-BA226A26937A}" destId="{88AD1B8A-0A3F-4603-971A-642D9F30D576}" srcOrd="3" destOrd="0" parTransId="{9912F95D-DCE0-4FED-AB03-02FA4CF6E743}" sibTransId="{0DA99110-24A2-47B7-9F33-75F527D6B3FA}"/>
    <dgm:cxn modelId="{29ACC47C-2B14-42CD-BEF4-BF329BF8D7A5}" srcId="{87E1F07A-C92F-4EA7-B519-BA226A26937A}" destId="{EB760940-2D90-4494-941A-8B99B5A1EEE5}" srcOrd="2" destOrd="0" parTransId="{4F972F07-DCED-43D9-9BFB-1EC1AEB19A11}" sibTransId="{66BED7A5-5917-4913-9380-709C2F6E894B}"/>
    <dgm:cxn modelId="{2D6FEAE5-6776-46BB-A140-5EBDD791E306}" type="presOf" srcId="{179AD8DF-3517-4914-82C6-15F74365C3BE}" destId="{5742F353-1332-4E22-A2EB-D7F56B3EDF0C}" srcOrd="0" destOrd="0" presId="urn:microsoft.com/office/officeart/2008/layout/HorizontalMultiLevelHierarchy"/>
    <dgm:cxn modelId="{6114E7D4-F498-4E24-9559-CDC225CCDEB1}" type="presOf" srcId="{4F972F07-DCED-43D9-9BFB-1EC1AEB19A11}" destId="{031C6C1A-C21B-41B5-8C3A-D36A77778185}" srcOrd="1" destOrd="0" presId="urn:microsoft.com/office/officeart/2008/layout/HorizontalMultiLevelHierarchy"/>
    <dgm:cxn modelId="{62913F55-530E-487D-B5BF-FDE72BC337F4}" type="presOf" srcId="{1604D2E5-0E77-4CC5-8D04-13EE82F50B21}" destId="{A8B38481-DB6D-4ABD-9B01-F9D18E82D06D}" srcOrd="0" destOrd="0" presId="urn:microsoft.com/office/officeart/2008/layout/HorizontalMultiLevelHierarchy"/>
    <dgm:cxn modelId="{3151F01A-AAD0-459C-88C7-C5BCFDB2BF29}" type="presOf" srcId="{9912F95D-DCE0-4FED-AB03-02FA4CF6E743}" destId="{FF7634F7-9116-456E-A89F-8727C097671E}" srcOrd="0" destOrd="0" presId="urn:microsoft.com/office/officeart/2008/layout/HorizontalMultiLevelHierarchy"/>
    <dgm:cxn modelId="{397D029A-392A-44F4-A2B2-5098DB1DD5AD}" type="presOf" srcId="{7F9D481D-C099-4F04-A9E0-DFF4E161C445}" destId="{5DD10F08-2451-4BCF-A5FF-5EAB42B6ABCD}" srcOrd="0" destOrd="0" presId="urn:microsoft.com/office/officeart/2008/layout/HorizontalMultiLevelHierarchy"/>
    <dgm:cxn modelId="{FAD60B6C-1FB9-4294-BDC3-88A348EF701B}" srcId="{87E1F07A-C92F-4EA7-B519-BA226A26937A}" destId="{1B3D6DF6-60F8-43CE-A029-8BBCB59ED4AA}" srcOrd="5" destOrd="0" parTransId="{179AD8DF-3517-4914-82C6-15F74365C3BE}" sibTransId="{078674BD-E06A-4AAE-BC88-F2852C93DAF3}"/>
    <dgm:cxn modelId="{5B9947C8-A8C7-4047-A0B8-C39162C0CF56}" type="presOf" srcId="{5CDD5AA8-93B7-478A-823F-EF760CFD1C98}" destId="{6E7FDB20-B6C9-424F-8013-2BFF8683B1FF}" srcOrd="0" destOrd="0" presId="urn:microsoft.com/office/officeart/2008/layout/HorizontalMultiLevelHierarchy"/>
    <dgm:cxn modelId="{B7A7C218-2ED2-4ACA-B15E-2F57C9AA9DB9}" srcId="{87E1F07A-C92F-4EA7-B519-BA226A26937A}" destId="{95F0E668-E7A2-4B3D-BCCB-543B4E17AF48}" srcOrd="1" destOrd="0" parTransId="{1604D2E5-0E77-4CC5-8D04-13EE82F50B21}" sibTransId="{CE65E27D-4C7A-4331-BE8C-1BA9ADB485FD}"/>
    <dgm:cxn modelId="{4D4682AE-F718-4D30-83AB-E2E1B270B7D9}" type="presOf" srcId="{88AD1B8A-0A3F-4603-971A-642D9F30D576}" destId="{5233D339-1D2D-40C8-9ACC-CD8279400242}" srcOrd="0" destOrd="0" presId="urn:microsoft.com/office/officeart/2008/layout/HorizontalMultiLevelHierarchy"/>
    <dgm:cxn modelId="{7196F1B8-CB55-45E0-8216-00D796DF5777}" srcId="{01856192-D04B-4739-B818-92971FA48937}" destId="{87E1F07A-C92F-4EA7-B519-BA226A26937A}" srcOrd="0" destOrd="0" parTransId="{C986FAE8-5DE8-4887-B0C6-8C8C97FC3E4A}" sibTransId="{B54B848E-8DE9-4D82-BF79-A0206E0C2B8D}"/>
    <dgm:cxn modelId="{2D62A4C3-7EFD-41E7-8BA0-03A0734FF1CB}" type="presOf" srcId="{5CDD5AA8-93B7-478A-823F-EF760CFD1C98}" destId="{0EED9C1F-A640-4CC4-824A-DCBD074E73DF}" srcOrd="1" destOrd="0" presId="urn:microsoft.com/office/officeart/2008/layout/HorizontalMultiLevelHierarchy"/>
    <dgm:cxn modelId="{3C0605DE-90AB-440A-98F9-5A05E3140B2B}" type="presOf" srcId="{1B3D6DF6-60F8-43CE-A029-8BBCB59ED4AA}" destId="{46FFD1D5-B31A-4F4A-B0A4-6BB25EE995C5}" srcOrd="0" destOrd="0" presId="urn:microsoft.com/office/officeart/2008/layout/HorizontalMultiLevelHierarchy"/>
    <dgm:cxn modelId="{AF781D27-A926-4465-BE2D-96BAD49601C8}" srcId="{87E1F07A-C92F-4EA7-B519-BA226A26937A}" destId="{799211A3-ACD0-469E-A89D-A854E01A49A2}" srcOrd="0" destOrd="0" parTransId="{5CDD5AA8-93B7-478A-823F-EF760CFD1C98}" sibTransId="{904398F1-1AEB-409F-B72A-ECEAC86595C3}"/>
    <dgm:cxn modelId="{11F98E94-4D01-4667-9FF2-1D4E5A9F77DA}" type="presOf" srcId="{799211A3-ACD0-469E-A89D-A854E01A49A2}" destId="{79770900-4A4A-465D-A0D1-D0EF19274522}" srcOrd="0" destOrd="0" presId="urn:microsoft.com/office/officeart/2008/layout/HorizontalMultiLevelHierarchy"/>
    <dgm:cxn modelId="{2F2A05F6-1EBD-4F18-8616-920B65A5DAA9}" type="presOf" srcId="{7B01984C-3E45-4B6A-BBFC-BACF5CD3FF0A}" destId="{842DF9E8-05DD-4718-95F0-471F741F1BAA}" srcOrd="1" destOrd="0" presId="urn:microsoft.com/office/officeart/2008/layout/HorizontalMultiLevelHierarchy"/>
    <dgm:cxn modelId="{BA85A349-F547-46F0-8CD2-ECC94AD6E636}" srcId="{87E1F07A-C92F-4EA7-B519-BA226A26937A}" destId="{7F9D481D-C099-4F04-A9E0-DFF4E161C445}" srcOrd="4" destOrd="0" parTransId="{7B01984C-3E45-4B6A-BBFC-BACF5CD3FF0A}" sibTransId="{4BF873D3-F994-4735-84FA-F88B3F2AEC6F}"/>
    <dgm:cxn modelId="{C5AD3B5B-D81F-4224-A9C9-ABA6F2F4A18D}" type="presOf" srcId="{4F972F07-DCED-43D9-9BFB-1EC1AEB19A11}" destId="{5D0864F7-25C2-4840-B156-8C7472D60D29}" srcOrd="0" destOrd="0" presId="urn:microsoft.com/office/officeart/2008/layout/HorizontalMultiLevelHierarchy"/>
    <dgm:cxn modelId="{163AC62E-4209-4E58-B445-F297CDEB0CD5}" type="presParOf" srcId="{66D9521E-2AFC-4F9A-826D-1474337C219E}" destId="{74DE2266-4178-4BAE-8C27-36728F41237A}" srcOrd="0" destOrd="0" presId="urn:microsoft.com/office/officeart/2008/layout/HorizontalMultiLevelHierarchy"/>
    <dgm:cxn modelId="{CC4B6DD9-3ED2-4D30-AD26-4AA757384DFC}" type="presParOf" srcId="{74DE2266-4178-4BAE-8C27-36728F41237A}" destId="{F5DA6BAA-E26E-4033-A572-B1FCFC1827EF}" srcOrd="0" destOrd="0" presId="urn:microsoft.com/office/officeart/2008/layout/HorizontalMultiLevelHierarchy"/>
    <dgm:cxn modelId="{DC814566-BD05-4D81-9B97-4DA4702CFBD5}" type="presParOf" srcId="{74DE2266-4178-4BAE-8C27-36728F41237A}" destId="{DD8859AB-A30D-4C8C-B370-44101D773B83}" srcOrd="1" destOrd="0" presId="urn:microsoft.com/office/officeart/2008/layout/HorizontalMultiLevelHierarchy"/>
    <dgm:cxn modelId="{B390B270-7A43-47C7-963E-4F695B5A86C3}" type="presParOf" srcId="{DD8859AB-A30D-4C8C-B370-44101D773B83}" destId="{6E7FDB20-B6C9-424F-8013-2BFF8683B1FF}" srcOrd="0" destOrd="0" presId="urn:microsoft.com/office/officeart/2008/layout/HorizontalMultiLevelHierarchy"/>
    <dgm:cxn modelId="{DDA2F200-61D4-423E-A859-FFDD2F4CD814}" type="presParOf" srcId="{6E7FDB20-B6C9-424F-8013-2BFF8683B1FF}" destId="{0EED9C1F-A640-4CC4-824A-DCBD074E73DF}" srcOrd="0" destOrd="0" presId="urn:microsoft.com/office/officeart/2008/layout/HorizontalMultiLevelHierarchy"/>
    <dgm:cxn modelId="{878791D8-C70E-4C9C-B095-20B1F8F30288}" type="presParOf" srcId="{DD8859AB-A30D-4C8C-B370-44101D773B83}" destId="{4ADEA6BB-EAA8-434B-BF5E-92912EFCBD01}" srcOrd="1" destOrd="0" presId="urn:microsoft.com/office/officeart/2008/layout/HorizontalMultiLevelHierarchy"/>
    <dgm:cxn modelId="{09455E56-449B-4095-B851-34D1219C5154}" type="presParOf" srcId="{4ADEA6BB-EAA8-434B-BF5E-92912EFCBD01}" destId="{79770900-4A4A-465D-A0D1-D0EF19274522}" srcOrd="0" destOrd="0" presId="urn:microsoft.com/office/officeart/2008/layout/HorizontalMultiLevelHierarchy"/>
    <dgm:cxn modelId="{D9AAE6BC-5C3D-4590-947E-ACC96B0916A3}" type="presParOf" srcId="{4ADEA6BB-EAA8-434B-BF5E-92912EFCBD01}" destId="{2221247C-C493-481F-A2C1-B3CC0EDC20B8}" srcOrd="1" destOrd="0" presId="urn:microsoft.com/office/officeart/2008/layout/HorizontalMultiLevelHierarchy"/>
    <dgm:cxn modelId="{169F7802-73D7-48CE-8D27-43D4DFC75B21}" type="presParOf" srcId="{DD8859AB-A30D-4C8C-B370-44101D773B83}" destId="{A8B38481-DB6D-4ABD-9B01-F9D18E82D06D}" srcOrd="2" destOrd="0" presId="urn:microsoft.com/office/officeart/2008/layout/HorizontalMultiLevelHierarchy"/>
    <dgm:cxn modelId="{FD7F4BED-0FA0-4AE3-924E-E8023D593261}" type="presParOf" srcId="{A8B38481-DB6D-4ABD-9B01-F9D18E82D06D}" destId="{9122D07F-311B-4BD7-A2C1-587C851EAEE7}" srcOrd="0" destOrd="0" presId="urn:microsoft.com/office/officeart/2008/layout/HorizontalMultiLevelHierarchy"/>
    <dgm:cxn modelId="{F3422ECE-6180-4F3F-A08D-295E59968F53}" type="presParOf" srcId="{DD8859AB-A30D-4C8C-B370-44101D773B83}" destId="{DC9A1261-DDE5-4D4D-AC45-4B48BBBD9E17}" srcOrd="3" destOrd="0" presId="urn:microsoft.com/office/officeart/2008/layout/HorizontalMultiLevelHierarchy"/>
    <dgm:cxn modelId="{80BDFADD-C287-4DC3-A170-277B7A234383}" type="presParOf" srcId="{DC9A1261-DDE5-4D4D-AC45-4B48BBBD9E17}" destId="{E1F80F4C-D130-47D4-A4C2-A005C4808FA3}" srcOrd="0" destOrd="0" presId="urn:microsoft.com/office/officeart/2008/layout/HorizontalMultiLevelHierarchy"/>
    <dgm:cxn modelId="{C236C4FE-BD72-40F1-802C-D7826FFC77E2}" type="presParOf" srcId="{DC9A1261-DDE5-4D4D-AC45-4B48BBBD9E17}" destId="{626C95DE-607F-4EF7-852B-65D49735E143}" srcOrd="1" destOrd="0" presId="urn:microsoft.com/office/officeart/2008/layout/HorizontalMultiLevelHierarchy"/>
    <dgm:cxn modelId="{1B228153-2F57-4132-A255-878E86442DAD}" type="presParOf" srcId="{DD8859AB-A30D-4C8C-B370-44101D773B83}" destId="{5D0864F7-25C2-4840-B156-8C7472D60D29}" srcOrd="4" destOrd="0" presId="urn:microsoft.com/office/officeart/2008/layout/HorizontalMultiLevelHierarchy"/>
    <dgm:cxn modelId="{82D49274-A547-4A40-B909-B7DE2C7619E8}" type="presParOf" srcId="{5D0864F7-25C2-4840-B156-8C7472D60D29}" destId="{031C6C1A-C21B-41B5-8C3A-D36A77778185}" srcOrd="0" destOrd="0" presId="urn:microsoft.com/office/officeart/2008/layout/HorizontalMultiLevelHierarchy"/>
    <dgm:cxn modelId="{6C8237AB-636D-48E3-A667-FC0F9ABE1504}" type="presParOf" srcId="{DD8859AB-A30D-4C8C-B370-44101D773B83}" destId="{BCEFBBCD-1CB9-4A0F-A864-4612934DBAD3}" srcOrd="5" destOrd="0" presId="urn:microsoft.com/office/officeart/2008/layout/HorizontalMultiLevelHierarchy"/>
    <dgm:cxn modelId="{D59EA0A0-5022-466F-8F8F-32B0AAEA9639}" type="presParOf" srcId="{BCEFBBCD-1CB9-4A0F-A864-4612934DBAD3}" destId="{8D75AC52-A5D8-4A54-9609-0A004EF66536}" srcOrd="0" destOrd="0" presId="urn:microsoft.com/office/officeart/2008/layout/HorizontalMultiLevelHierarchy"/>
    <dgm:cxn modelId="{080E9664-33C7-46CF-AA93-336AE39723F2}" type="presParOf" srcId="{BCEFBBCD-1CB9-4A0F-A864-4612934DBAD3}" destId="{1A22D648-ACA4-491C-A04C-48A86DB25182}" srcOrd="1" destOrd="0" presId="urn:microsoft.com/office/officeart/2008/layout/HorizontalMultiLevelHierarchy"/>
    <dgm:cxn modelId="{DAD76DDD-2F90-448C-88AA-8F2F96F9E8B0}" type="presParOf" srcId="{DD8859AB-A30D-4C8C-B370-44101D773B83}" destId="{FF7634F7-9116-456E-A89F-8727C097671E}" srcOrd="6" destOrd="0" presId="urn:microsoft.com/office/officeart/2008/layout/HorizontalMultiLevelHierarchy"/>
    <dgm:cxn modelId="{DD2BBEAB-88CC-43BB-89D6-A58E24182B70}" type="presParOf" srcId="{FF7634F7-9116-456E-A89F-8727C097671E}" destId="{81B4188E-2CC9-4CF8-AAC5-CBF258716FB4}" srcOrd="0" destOrd="0" presId="urn:microsoft.com/office/officeart/2008/layout/HorizontalMultiLevelHierarchy"/>
    <dgm:cxn modelId="{31F8E4DD-0585-4515-8A24-A569F18EBA69}" type="presParOf" srcId="{DD8859AB-A30D-4C8C-B370-44101D773B83}" destId="{3D511CFB-E7CC-4AA9-89F8-7CA7AC7A096C}" srcOrd="7" destOrd="0" presId="urn:microsoft.com/office/officeart/2008/layout/HorizontalMultiLevelHierarchy"/>
    <dgm:cxn modelId="{0DB03B09-0696-461C-8DDD-224DDFBD33C1}" type="presParOf" srcId="{3D511CFB-E7CC-4AA9-89F8-7CA7AC7A096C}" destId="{5233D339-1D2D-40C8-9ACC-CD8279400242}" srcOrd="0" destOrd="0" presId="urn:microsoft.com/office/officeart/2008/layout/HorizontalMultiLevelHierarchy"/>
    <dgm:cxn modelId="{2FB40ACB-FCA7-4F36-A0CE-033D4F595C7C}" type="presParOf" srcId="{3D511CFB-E7CC-4AA9-89F8-7CA7AC7A096C}" destId="{A14306B7-8DF6-43C5-B34F-AFA8BFFFDC40}" srcOrd="1" destOrd="0" presId="urn:microsoft.com/office/officeart/2008/layout/HorizontalMultiLevelHierarchy"/>
    <dgm:cxn modelId="{E74E456D-497E-449C-8874-CB9E43ACF7EA}" type="presParOf" srcId="{DD8859AB-A30D-4C8C-B370-44101D773B83}" destId="{2D699CF1-4A2D-4771-AB8A-D8B2319D17CA}" srcOrd="8" destOrd="0" presId="urn:microsoft.com/office/officeart/2008/layout/HorizontalMultiLevelHierarchy"/>
    <dgm:cxn modelId="{1DDCF7DB-406A-4905-9048-245277164F9B}" type="presParOf" srcId="{2D699CF1-4A2D-4771-AB8A-D8B2319D17CA}" destId="{842DF9E8-05DD-4718-95F0-471F741F1BAA}" srcOrd="0" destOrd="0" presId="urn:microsoft.com/office/officeart/2008/layout/HorizontalMultiLevelHierarchy"/>
    <dgm:cxn modelId="{360598B1-A108-4C49-8CD3-AD8DE55CCB17}" type="presParOf" srcId="{DD8859AB-A30D-4C8C-B370-44101D773B83}" destId="{448D5190-BBEF-48DF-9A12-431D172749C6}" srcOrd="9" destOrd="0" presId="urn:microsoft.com/office/officeart/2008/layout/HorizontalMultiLevelHierarchy"/>
    <dgm:cxn modelId="{FFCEF225-6ABC-40FE-8BF2-4F0A3376D346}" type="presParOf" srcId="{448D5190-BBEF-48DF-9A12-431D172749C6}" destId="{5DD10F08-2451-4BCF-A5FF-5EAB42B6ABCD}" srcOrd="0" destOrd="0" presId="urn:microsoft.com/office/officeart/2008/layout/HorizontalMultiLevelHierarchy"/>
    <dgm:cxn modelId="{E11EA458-CB73-41B7-A525-8609C3BF38F8}" type="presParOf" srcId="{448D5190-BBEF-48DF-9A12-431D172749C6}" destId="{7FE3D7DC-A7D6-469B-B15C-4FE67548DEF3}" srcOrd="1" destOrd="0" presId="urn:microsoft.com/office/officeart/2008/layout/HorizontalMultiLevelHierarchy"/>
    <dgm:cxn modelId="{F4D8EEF5-51F4-49E4-BA30-A78A7130438B}" type="presParOf" srcId="{DD8859AB-A30D-4C8C-B370-44101D773B83}" destId="{5742F353-1332-4E22-A2EB-D7F56B3EDF0C}" srcOrd="10" destOrd="0" presId="urn:microsoft.com/office/officeart/2008/layout/HorizontalMultiLevelHierarchy"/>
    <dgm:cxn modelId="{0A14ACC8-B488-4367-BB78-6B23016FEA86}" type="presParOf" srcId="{5742F353-1332-4E22-A2EB-D7F56B3EDF0C}" destId="{3E9D28B2-1D53-428E-855C-3F3BA2472D6B}" srcOrd="0" destOrd="0" presId="urn:microsoft.com/office/officeart/2008/layout/HorizontalMultiLevelHierarchy"/>
    <dgm:cxn modelId="{40AFF8A9-2DB2-42FB-8AC0-619D8EABEE91}" type="presParOf" srcId="{DD8859AB-A30D-4C8C-B370-44101D773B83}" destId="{83DFE6A1-B531-4BA4-948F-A00FEA980109}" srcOrd="11" destOrd="0" presId="urn:microsoft.com/office/officeart/2008/layout/HorizontalMultiLevelHierarchy"/>
    <dgm:cxn modelId="{94EE2442-61DE-4C85-8FAE-73555728F3BE}" type="presParOf" srcId="{83DFE6A1-B531-4BA4-948F-A00FEA980109}" destId="{46FFD1D5-B31A-4F4A-B0A4-6BB25EE995C5}" srcOrd="0" destOrd="0" presId="urn:microsoft.com/office/officeart/2008/layout/HorizontalMultiLevelHierarchy"/>
    <dgm:cxn modelId="{36A54B56-EF86-4C17-B043-60DBCF0CFE5D}" type="presParOf" srcId="{83DFE6A1-B531-4BA4-948F-A00FEA980109}" destId="{DBF02915-42C0-473F-91B0-38BD598ED6F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DDD996-D0C7-4EE0-BAA7-62A1424E97B7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3497B4F-1B69-480B-A578-2278AFA0207A}">
      <dgm:prSet phldrT="[Текст]"/>
      <dgm:spPr/>
      <dgm:t>
        <a:bodyPr/>
        <a:lstStyle/>
        <a:p>
          <a:r>
            <a:rPr lang="ru-RU" dirty="0" smtClean="0"/>
            <a:t>наблюдение явлений</a:t>
          </a:r>
          <a:endParaRPr lang="ru-RU" dirty="0"/>
        </a:p>
      </dgm:t>
    </dgm:pt>
    <dgm:pt modelId="{DFBBA510-4964-46B4-BE2A-DAA69BDB3264}" type="parTrans" cxnId="{EBBDCE37-F225-46E6-9AC5-7E37D2D910AE}">
      <dgm:prSet/>
      <dgm:spPr/>
      <dgm:t>
        <a:bodyPr/>
        <a:lstStyle/>
        <a:p>
          <a:endParaRPr lang="ru-RU"/>
        </a:p>
      </dgm:t>
    </dgm:pt>
    <dgm:pt modelId="{8235E2AC-FFA2-47ED-944D-186021240444}" type="sibTrans" cxnId="{EBBDCE37-F225-46E6-9AC5-7E37D2D910AE}">
      <dgm:prSet/>
      <dgm:spPr/>
      <dgm:t>
        <a:bodyPr/>
        <a:lstStyle/>
        <a:p>
          <a:endParaRPr lang="ru-RU"/>
        </a:p>
      </dgm:t>
    </dgm:pt>
    <dgm:pt modelId="{B9576B1C-FC78-42C7-BC57-8FF7163BA8A9}">
      <dgm:prSet phldrT="[Текст]"/>
      <dgm:spPr/>
      <dgm:t>
        <a:bodyPr/>
        <a:lstStyle/>
        <a:p>
          <a:r>
            <a:rPr lang="ru-RU" dirty="0" smtClean="0"/>
            <a:t>накопление и отбор фактов</a:t>
          </a:r>
          <a:endParaRPr lang="ru-RU" dirty="0"/>
        </a:p>
      </dgm:t>
    </dgm:pt>
    <dgm:pt modelId="{82BC0EFC-0DDC-4889-A563-EFEBA3CBD7E7}" type="parTrans" cxnId="{539DE440-49C9-408E-B7C3-FE14BEF7AFCE}">
      <dgm:prSet/>
      <dgm:spPr/>
      <dgm:t>
        <a:bodyPr/>
        <a:lstStyle/>
        <a:p>
          <a:endParaRPr lang="ru-RU"/>
        </a:p>
      </dgm:t>
    </dgm:pt>
    <dgm:pt modelId="{78B39645-EDE3-4741-9989-55DBC73041FA}" type="sibTrans" cxnId="{539DE440-49C9-408E-B7C3-FE14BEF7AFCE}">
      <dgm:prSet/>
      <dgm:spPr/>
      <dgm:t>
        <a:bodyPr/>
        <a:lstStyle/>
        <a:p>
          <a:endParaRPr lang="ru-RU"/>
        </a:p>
      </dgm:t>
    </dgm:pt>
    <dgm:pt modelId="{D55937A4-42A1-400B-A062-B27EF44A8EFB}">
      <dgm:prSet phldrT="[Текст]"/>
      <dgm:spPr/>
      <dgm:t>
        <a:bodyPr/>
        <a:lstStyle/>
        <a:p>
          <a:r>
            <a:rPr lang="ru-RU" dirty="0" smtClean="0"/>
            <a:t>установление связей между ними</a:t>
          </a:r>
          <a:endParaRPr lang="ru-RU" dirty="0"/>
        </a:p>
      </dgm:t>
    </dgm:pt>
    <dgm:pt modelId="{9976AF4F-70BF-4CE0-B89A-9CF28EB09A6E}" type="parTrans" cxnId="{F4ABDE5B-423B-4962-9126-B36CFC6C9175}">
      <dgm:prSet/>
      <dgm:spPr/>
      <dgm:t>
        <a:bodyPr/>
        <a:lstStyle/>
        <a:p>
          <a:endParaRPr lang="ru-RU"/>
        </a:p>
      </dgm:t>
    </dgm:pt>
    <dgm:pt modelId="{AFADF9F3-F3C4-4AA7-A6B2-DBB9E91C5E1F}" type="sibTrans" cxnId="{F4ABDE5B-423B-4962-9126-B36CFC6C9175}">
      <dgm:prSet/>
      <dgm:spPr/>
      <dgm:t>
        <a:bodyPr/>
        <a:lstStyle/>
        <a:p>
          <a:endParaRPr lang="ru-RU"/>
        </a:p>
      </dgm:t>
    </dgm:pt>
    <dgm:pt modelId="{E009507A-49DC-4E55-8D75-9C6CB5CDBAF3}" type="pres">
      <dgm:prSet presAssocID="{45DDD996-D0C7-4EE0-BAA7-62A1424E97B7}" presName="linear" presStyleCnt="0">
        <dgm:presLayoutVars>
          <dgm:dir/>
          <dgm:animLvl val="lvl"/>
          <dgm:resizeHandles val="exact"/>
        </dgm:presLayoutVars>
      </dgm:prSet>
      <dgm:spPr/>
    </dgm:pt>
    <dgm:pt modelId="{46E74771-7E7E-467A-BDEA-DD2AA585A6D1}" type="pres">
      <dgm:prSet presAssocID="{A3497B4F-1B69-480B-A578-2278AFA0207A}" presName="parentLin" presStyleCnt="0"/>
      <dgm:spPr/>
    </dgm:pt>
    <dgm:pt modelId="{CF48816A-8DD0-47D0-937E-DE45A3441634}" type="pres">
      <dgm:prSet presAssocID="{A3497B4F-1B69-480B-A578-2278AFA0207A}" presName="parentLeftMargin" presStyleLbl="node1" presStyleIdx="0" presStyleCnt="3"/>
      <dgm:spPr/>
    </dgm:pt>
    <dgm:pt modelId="{2DAF8D46-7B28-424B-A86B-1FC58849FA13}" type="pres">
      <dgm:prSet presAssocID="{A3497B4F-1B69-480B-A578-2278AFA0207A}" presName="parentText" presStyleLbl="node1" presStyleIdx="0" presStyleCnt="3" custLinFactNeighborY="11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C1E97-6755-4FE9-A0A4-E043A2894F32}" type="pres">
      <dgm:prSet presAssocID="{A3497B4F-1B69-480B-A578-2278AFA0207A}" presName="negativeSpace" presStyleCnt="0"/>
      <dgm:spPr/>
    </dgm:pt>
    <dgm:pt modelId="{82C297A9-DA4E-4349-AF43-D653F68D4541}" type="pres">
      <dgm:prSet presAssocID="{A3497B4F-1B69-480B-A578-2278AFA0207A}" presName="childText" presStyleLbl="conFgAcc1" presStyleIdx="0" presStyleCnt="3">
        <dgm:presLayoutVars>
          <dgm:bulletEnabled val="1"/>
        </dgm:presLayoutVars>
      </dgm:prSet>
      <dgm:spPr/>
    </dgm:pt>
    <dgm:pt modelId="{F0E2B9A4-BB64-47A5-8AD9-2C9C1EDD4E4C}" type="pres">
      <dgm:prSet presAssocID="{8235E2AC-FFA2-47ED-944D-186021240444}" presName="spaceBetweenRectangles" presStyleCnt="0"/>
      <dgm:spPr/>
    </dgm:pt>
    <dgm:pt modelId="{3D2BAC5A-E2CE-4748-BB0D-4C4062E6B2E8}" type="pres">
      <dgm:prSet presAssocID="{B9576B1C-FC78-42C7-BC57-8FF7163BA8A9}" presName="parentLin" presStyleCnt="0"/>
      <dgm:spPr/>
    </dgm:pt>
    <dgm:pt modelId="{7E51BBDF-D68E-45BE-9B1C-DBA8CBAA3A56}" type="pres">
      <dgm:prSet presAssocID="{B9576B1C-FC78-42C7-BC57-8FF7163BA8A9}" presName="parentLeftMargin" presStyleLbl="node1" presStyleIdx="0" presStyleCnt="3"/>
      <dgm:spPr/>
    </dgm:pt>
    <dgm:pt modelId="{E19299A8-02BE-4DF5-BF8B-4E0782649837}" type="pres">
      <dgm:prSet presAssocID="{B9576B1C-FC78-42C7-BC57-8FF7163BA8A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47254-25BB-411A-B0A7-4F517E4F5441}" type="pres">
      <dgm:prSet presAssocID="{B9576B1C-FC78-42C7-BC57-8FF7163BA8A9}" presName="negativeSpace" presStyleCnt="0"/>
      <dgm:spPr/>
    </dgm:pt>
    <dgm:pt modelId="{66B75944-DDB8-4157-BC19-1B7D9BEC1ED2}" type="pres">
      <dgm:prSet presAssocID="{B9576B1C-FC78-42C7-BC57-8FF7163BA8A9}" presName="childText" presStyleLbl="conFgAcc1" presStyleIdx="1" presStyleCnt="3">
        <dgm:presLayoutVars>
          <dgm:bulletEnabled val="1"/>
        </dgm:presLayoutVars>
      </dgm:prSet>
      <dgm:spPr/>
    </dgm:pt>
    <dgm:pt modelId="{965D2CCD-DB6E-49B5-A1FE-996D05CE2B7D}" type="pres">
      <dgm:prSet presAssocID="{78B39645-EDE3-4741-9989-55DBC73041FA}" presName="spaceBetweenRectangles" presStyleCnt="0"/>
      <dgm:spPr/>
    </dgm:pt>
    <dgm:pt modelId="{F91D02AF-45FB-4574-A606-CFEEFD76199D}" type="pres">
      <dgm:prSet presAssocID="{D55937A4-42A1-400B-A062-B27EF44A8EFB}" presName="parentLin" presStyleCnt="0"/>
      <dgm:spPr/>
    </dgm:pt>
    <dgm:pt modelId="{AD53F788-2DCC-4332-BFAF-5EAF20C02666}" type="pres">
      <dgm:prSet presAssocID="{D55937A4-42A1-400B-A062-B27EF44A8EFB}" presName="parentLeftMargin" presStyleLbl="node1" presStyleIdx="1" presStyleCnt="3"/>
      <dgm:spPr/>
    </dgm:pt>
    <dgm:pt modelId="{F7C68F6C-14F1-4612-89E3-A1E64CC1AA56}" type="pres">
      <dgm:prSet presAssocID="{D55937A4-42A1-400B-A062-B27EF44A8EF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64843-4A6D-4891-9234-327A8532A57C}" type="pres">
      <dgm:prSet presAssocID="{D55937A4-42A1-400B-A062-B27EF44A8EFB}" presName="negativeSpace" presStyleCnt="0"/>
      <dgm:spPr/>
    </dgm:pt>
    <dgm:pt modelId="{E4F79908-7A9F-4C86-B411-6E29FE269C39}" type="pres">
      <dgm:prSet presAssocID="{D55937A4-42A1-400B-A062-B27EF44A8EF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4AFCB76-8036-49F7-ABA2-075DC02F3A86}" type="presOf" srcId="{45DDD996-D0C7-4EE0-BAA7-62A1424E97B7}" destId="{E009507A-49DC-4E55-8D75-9C6CB5CDBAF3}" srcOrd="0" destOrd="0" presId="urn:microsoft.com/office/officeart/2005/8/layout/list1"/>
    <dgm:cxn modelId="{539DE440-49C9-408E-B7C3-FE14BEF7AFCE}" srcId="{45DDD996-D0C7-4EE0-BAA7-62A1424E97B7}" destId="{B9576B1C-FC78-42C7-BC57-8FF7163BA8A9}" srcOrd="1" destOrd="0" parTransId="{82BC0EFC-0DDC-4889-A563-EFEBA3CBD7E7}" sibTransId="{78B39645-EDE3-4741-9989-55DBC73041FA}"/>
    <dgm:cxn modelId="{B0599872-8603-45AC-AB72-53205689D9D5}" type="presOf" srcId="{A3497B4F-1B69-480B-A578-2278AFA0207A}" destId="{CF48816A-8DD0-47D0-937E-DE45A3441634}" srcOrd="0" destOrd="0" presId="urn:microsoft.com/office/officeart/2005/8/layout/list1"/>
    <dgm:cxn modelId="{A65172F9-A4A3-4117-9BAD-B67BFAF4536D}" type="presOf" srcId="{A3497B4F-1B69-480B-A578-2278AFA0207A}" destId="{2DAF8D46-7B28-424B-A86B-1FC58849FA13}" srcOrd="1" destOrd="0" presId="urn:microsoft.com/office/officeart/2005/8/layout/list1"/>
    <dgm:cxn modelId="{F4ABDE5B-423B-4962-9126-B36CFC6C9175}" srcId="{45DDD996-D0C7-4EE0-BAA7-62A1424E97B7}" destId="{D55937A4-42A1-400B-A062-B27EF44A8EFB}" srcOrd="2" destOrd="0" parTransId="{9976AF4F-70BF-4CE0-B89A-9CF28EB09A6E}" sibTransId="{AFADF9F3-F3C4-4AA7-A6B2-DBB9E91C5E1F}"/>
    <dgm:cxn modelId="{EBBDCE37-F225-46E6-9AC5-7E37D2D910AE}" srcId="{45DDD996-D0C7-4EE0-BAA7-62A1424E97B7}" destId="{A3497B4F-1B69-480B-A578-2278AFA0207A}" srcOrd="0" destOrd="0" parTransId="{DFBBA510-4964-46B4-BE2A-DAA69BDB3264}" sibTransId="{8235E2AC-FFA2-47ED-944D-186021240444}"/>
    <dgm:cxn modelId="{F75DD801-F0D5-4C37-AB0C-18FA40054F54}" type="presOf" srcId="{B9576B1C-FC78-42C7-BC57-8FF7163BA8A9}" destId="{E19299A8-02BE-4DF5-BF8B-4E0782649837}" srcOrd="1" destOrd="0" presId="urn:microsoft.com/office/officeart/2005/8/layout/list1"/>
    <dgm:cxn modelId="{02218912-B45C-40F3-A4C9-BF388056A645}" type="presOf" srcId="{B9576B1C-FC78-42C7-BC57-8FF7163BA8A9}" destId="{7E51BBDF-D68E-45BE-9B1C-DBA8CBAA3A56}" srcOrd="0" destOrd="0" presId="urn:microsoft.com/office/officeart/2005/8/layout/list1"/>
    <dgm:cxn modelId="{7581D3BD-311D-4114-BF32-C44778F6DD5E}" type="presOf" srcId="{D55937A4-42A1-400B-A062-B27EF44A8EFB}" destId="{AD53F788-2DCC-4332-BFAF-5EAF20C02666}" srcOrd="0" destOrd="0" presId="urn:microsoft.com/office/officeart/2005/8/layout/list1"/>
    <dgm:cxn modelId="{343926D8-12BE-4BC8-AED5-3F70128B7B40}" type="presOf" srcId="{D55937A4-42A1-400B-A062-B27EF44A8EFB}" destId="{F7C68F6C-14F1-4612-89E3-A1E64CC1AA56}" srcOrd="1" destOrd="0" presId="urn:microsoft.com/office/officeart/2005/8/layout/list1"/>
    <dgm:cxn modelId="{41210E15-D2A2-4DF4-A4C0-934DDDFD68AB}" type="presParOf" srcId="{E009507A-49DC-4E55-8D75-9C6CB5CDBAF3}" destId="{46E74771-7E7E-467A-BDEA-DD2AA585A6D1}" srcOrd="0" destOrd="0" presId="urn:microsoft.com/office/officeart/2005/8/layout/list1"/>
    <dgm:cxn modelId="{C353A893-A258-40D0-B955-CCF211EF987B}" type="presParOf" srcId="{46E74771-7E7E-467A-BDEA-DD2AA585A6D1}" destId="{CF48816A-8DD0-47D0-937E-DE45A3441634}" srcOrd="0" destOrd="0" presId="urn:microsoft.com/office/officeart/2005/8/layout/list1"/>
    <dgm:cxn modelId="{6D54B66A-DB29-47AF-BB50-EABE52144F84}" type="presParOf" srcId="{46E74771-7E7E-467A-BDEA-DD2AA585A6D1}" destId="{2DAF8D46-7B28-424B-A86B-1FC58849FA13}" srcOrd="1" destOrd="0" presId="urn:microsoft.com/office/officeart/2005/8/layout/list1"/>
    <dgm:cxn modelId="{63A322F1-2680-49E0-8141-10BB54463388}" type="presParOf" srcId="{E009507A-49DC-4E55-8D75-9C6CB5CDBAF3}" destId="{0A2C1E97-6755-4FE9-A0A4-E043A2894F32}" srcOrd="1" destOrd="0" presId="urn:microsoft.com/office/officeart/2005/8/layout/list1"/>
    <dgm:cxn modelId="{73CFBF1D-07C9-4C9B-81C1-B11C44F0EDC6}" type="presParOf" srcId="{E009507A-49DC-4E55-8D75-9C6CB5CDBAF3}" destId="{82C297A9-DA4E-4349-AF43-D653F68D4541}" srcOrd="2" destOrd="0" presId="urn:microsoft.com/office/officeart/2005/8/layout/list1"/>
    <dgm:cxn modelId="{1B43127A-1A4B-4544-A3E7-5F4E06F71A2D}" type="presParOf" srcId="{E009507A-49DC-4E55-8D75-9C6CB5CDBAF3}" destId="{F0E2B9A4-BB64-47A5-8AD9-2C9C1EDD4E4C}" srcOrd="3" destOrd="0" presId="urn:microsoft.com/office/officeart/2005/8/layout/list1"/>
    <dgm:cxn modelId="{FE333768-69EA-45F6-AB24-2EBBACCB6FD8}" type="presParOf" srcId="{E009507A-49DC-4E55-8D75-9C6CB5CDBAF3}" destId="{3D2BAC5A-E2CE-4748-BB0D-4C4062E6B2E8}" srcOrd="4" destOrd="0" presId="urn:microsoft.com/office/officeart/2005/8/layout/list1"/>
    <dgm:cxn modelId="{C7B5E14B-853C-46BF-9040-4A677ED35117}" type="presParOf" srcId="{3D2BAC5A-E2CE-4748-BB0D-4C4062E6B2E8}" destId="{7E51BBDF-D68E-45BE-9B1C-DBA8CBAA3A56}" srcOrd="0" destOrd="0" presId="urn:microsoft.com/office/officeart/2005/8/layout/list1"/>
    <dgm:cxn modelId="{AF05ADB5-1173-4100-AD6A-09ECDD4EE5EA}" type="presParOf" srcId="{3D2BAC5A-E2CE-4748-BB0D-4C4062E6B2E8}" destId="{E19299A8-02BE-4DF5-BF8B-4E0782649837}" srcOrd="1" destOrd="0" presId="urn:microsoft.com/office/officeart/2005/8/layout/list1"/>
    <dgm:cxn modelId="{7DC56D61-E768-49DA-972B-F277C199768B}" type="presParOf" srcId="{E009507A-49DC-4E55-8D75-9C6CB5CDBAF3}" destId="{25447254-25BB-411A-B0A7-4F517E4F5441}" srcOrd="5" destOrd="0" presId="urn:microsoft.com/office/officeart/2005/8/layout/list1"/>
    <dgm:cxn modelId="{013E6888-7E13-4D8D-A92F-48F19620AB29}" type="presParOf" srcId="{E009507A-49DC-4E55-8D75-9C6CB5CDBAF3}" destId="{66B75944-DDB8-4157-BC19-1B7D9BEC1ED2}" srcOrd="6" destOrd="0" presId="urn:microsoft.com/office/officeart/2005/8/layout/list1"/>
    <dgm:cxn modelId="{4A569717-7126-49FE-9A9F-A271A468B247}" type="presParOf" srcId="{E009507A-49DC-4E55-8D75-9C6CB5CDBAF3}" destId="{965D2CCD-DB6E-49B5-A1FE-996D05CE2B7D}" srcOrd="7" destOrd="0" presId="urn:microsoft.com/office/officeart/2005/8/layout/list1"/>
    <dgm:cxn modelId="{3D611FD5-35DD-41AC-A49A-10FC547E2A76}" type="presParOf" srcId="{E009507A-49DC-4E55-8D75-9C6CB5CDBAF3}" destId="{F91D02AF-45FB-4574-A606-CFEEFD76199D}" srcOrd="8" destOrd="0" presId="urn:microsoft.com/office/officeart/2005/8/layout/list1"/>
    <dgm:cxn modelId="{8D89060C-9CDB-4227-B384-B68D011D5A43}" type="presParOf" srcId="{F91D02AF-45FB-4574-A606-CFEEFD76199D}" destId="{AD53F788-2DCC-4332-BFAF-5EAF20C02666}" srcOrd="0" destOrd="0" presId="urn:microsoft.com/office/officeart/2005/8/layout/list1"/>
    <dgm:cxn modelId="{0D5D1C8A-D780-4DC7-A7EA-418EB339A3BB}" type="presParOf" srcId="{F91D02AF-45FB-4574-A606-CFEEFD76199D}" destId="{F7C68F6C-14F1-4612-89E3-A1E64CC1AA56}" srcOrd="1" destOrd="0" presId="urn:microsoft.com/office/officeart/2005/8/layout/list1"/>
    <dgm:cxn modelId="{64CDC149-437D-40CE-8EA9-CF0176B3E910}" type="presParOf" srcId="{E009507A-49DC-4E55-8D75-9C6CB5CDBAF3}" destId="{91464843-4A6D-4891-9234-327A8532A57C}" srcOrd="9" destOrd="0" presId="urn:microsoft.com/office/officeart/2005/8/layout/list1"/>
    <dgm:cxn modelId="{B65A93EA-B487-4E44-8D6A-08D04F28989B}" type="presParOf" srcId="{E009507A-49DC-4E55-8D75-9C6CB5CDBAF3}" destId="{E4F79908-7A9F-4C86-B411-6E29FE269C3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D6F596-BE4E-440E-8FEC-BA8848CAB64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24BD990-96F8-4CAB-939B-F54396E6C3C2}">
      <dgm:prSet phldrT="[Текст]" custT="1"/>
      <dgm:spPr/>
      <dgm:t>
        <a:bodyPr/>
        <a:lstStyle/>
        <a:p>
          <a:r>
            <a:rPr lang="ru-RU" sz="4800" b="1" dirty="0" smtClean="0"/>
            <a:t>Наблюдение</a:t>
          </a:r>
          <a:endParaRPr lang="ru-RU" sz="3200" dirty="0"/>
        </a:p>
      </dgm:t>
    </dgm:pt>
    <dgm:pt modelId="{0FF1BB5C-CFCA-4921-A419-0CB4EFC6A6C1}" type="parTrans" cxnId="{5CF58CBE-B621-41BF-A113-2D5760EC8022}">
      <dgm:prSet/>
      <dgm:spPr/>
      <dgm:t>
        <a:bodyPr/>
        <a:lstStyle/>
        <a:p>
          <a:endParaRPr lang="ru-RU"/>
        </a:p>
      </dgm:t>
    </dgm:pt>
    <dgm:pt modelId="{CC063242-B207-4C21-B572-70694AE2812D}" type="sibTrans" cxnId="{5CF58CBE-B621-41BF-A113-2D5760EC8022}">
      <dgm:prSet/>
      <dgm:spPr/>
      <dgm:t>
        <a:bodyPr/>
        <a:lstStyle/>
        <a:p>
          <a:endParaRPr lang="ru-RU"/>
        </a:p>
      </dgm:t>
    </dgm:pt>
    <dgm:pt modelId="{9A6BBA0F-A8D0-47FE-B4A6-AE2CDD05DC3D}">
      <dgm:prSet phldrT="[Текст]"/>
      <dgm:spPr/>
      <dgm:t>
        <a:bodyPr/>
        <a:lstStyle/>
        <a:p>
          <a:r>
            <a:rPr lang="ru-RU" dirty="0" smtClean="0"/>
            <a:t>прямое </a:t>
          </a:r>
          <a:endParaRPr lang="ru-RU" dirty="0"/>
        </a:p>
      </dgm:t>
    </dgm:pt>
    <dgm:pt modelId="{8FA352D3-8F1C-4E60-BBDF-B1BA6029E8B0}" type="parTrans" cxnId="{4E977705-91F4-4746-A959-65F0393E62F5}">
      <dgm:prSet/>
      <dgm:spPr/>
      <dgm:t>
        <a:bodyPr/>
        <a:lstStyle/>
        <a:p>
          <a:endParaRPr lang="ru-RU"/>
        </a:p>
      </dgm:t>
    </dgm:pt>
    <dgm:pt modelId="{9BA3F8DA-42E5-4A70-B745-621AFCCF8CC8}" type="sibTrans" cxnId="{4E977705-91F4-4746-A959-65F0393E62F5}">
      <dgm:prSet/>
      <dgm:spPr/>
      <dgm:t>
        <a:bodyPr/>
        <a:lstStyle/>
        <a:p>
          <a:endParaRPr lang="ru-RU"/>
        </a:p>
      </dgm:t>
    </dgm:pt>
    <dgm:pt modelId="{C82FF3D0-0164-43B9-A9B7-123F094AE7D8}">
      <dgm:prSet phldrT="[Текст]"/>
      <dgm:spPr/>
      <dgm:t>
        <a:bodyPr/>
        <a:lstStyle/>
        <a:p>
          <a:r>
            <a:rPr lang="ru-RU" dirty="0" smtClean="0"/>
            <a:t>включенное</a:t>
          </a:r>
          <a:endParaRPr lang="ru-RU" dirty="0"/>
        </a:p>
      </dgm:t>
    </dgm:pt>
    <dgm:pt modelId="{ECCDCE42-EE0C-4DD2-B9B7-B5A827BC5305}" type="parTrans" cxnId="{44DA8908-E9A8-46E6-B638-ABBB085734C5}">
      <dgm:prSet/>
      <dgm:spPr/>
      <dgm:t>
        <a:bodyPr/>
        <a:lstStyle/>
        <a:p>
          <a:endParaRPr lang="ru-RU"/>
        </a:p>
      </dgm:t>
    </dgm:pt>
    <dgm:pt modelId="{CB81024F-1CA6-491F-8A7D-C63C6E6BABF9}" type="sibTrans" cxnId="{44DA8908-E9A8-46E6-B638-ABBB085734C5}">
      <dgm:prSet/>
      <dgm:spPr/>
      <dgm:t>
        <a:bodyPr/>
        <a:lstStyle/>
        <a:p>
          <a:endParaRPr lang="ru-RU"/>
        </a:p>
      </dgm:t>
    </dgm:pt>
    <dgm:pt modelId="{F2F70DA0-9D95-4F69-AE02-B5697FB2BCF6}">
      <dgm:prSet phldrT="[Текст]"/>
      <dgm:spPr/>
      <dgm:t>
        <a:bodyPr/>
        <a:lstStyle/>
        <a:p>
          <a:r>
            <a:rPr lang="ru-RU" dirty="0" err="1" smtClean="0"/>
            <a:t>невключенное</a:t>
          </a:r>
          <a:r>
            <a:rPr lang="ru-RU" dirty="0" smtClean="0"/>
            <a:t> </a:t>
          </a:r>
          <a:endParaRPr lang="ru-RU" dirty="0"/>
        </a:p>
      </dgm:t>
    </dgm:pt>
    <dgm:pt modelId="{4B144C29-45C8-4C83-8365-91AB21E5EEFA}" type="parTrans" cxnId="{221A0A50-78FC-49EF-912F-4FCD469BF996}">
      <dgm:prSet/>
      <dgm:spPr/>
      <dgm:t>
        <a:bodyPr/>
        <a:lstStyle/>
        <a:p>
          <a:endParaRPr lang="ru-RU"/>
        </a:p>
      </dgm:t>
    </dgm:pt>
    <dgm:pt modelId="{ACC57155-3B96-435C-8DBB-E1FAF11BD37C}" type="sibTrans" cxnId="{221A0A50-78FC-49EF-912F-4FCD469BF996}">
      <dgm:prSet/>
      <dgm:spPr/>
      <dgm:t>
        <a:bodyPr/>
        <a:lstStyle/>
        <a:p>
          <a:endParaRPr lang="ru-RU"/>
        </a:p>
      </dgm:t>
    </dgm:pt>
    <dgm:pt modelId="{85EA2651-C663-4615-A294-43AC16AF675B}">
      <dgm:prSet/>
      <dgm:spPr/>
      <dgm:t>
        <a:bodyPr/>
        <a:lstStyle/>
        <a:p>
          <a:r>
            <a:rPr lang="ru-RU" dirty="0" smtClean="0"/>
            <a:t>косвенное </a:t>
          </a:r>
          <a:endParaRPr lang="ru-RU" dirty="0"/>
        </a:p>
      </dgm:t>
    </dgm:pt>
    <dgm:pt modelId="{A001EFEE-2E37-4C10-A142-D27821DAAFEE}" type="parTrans" cxnId="{DEC1F60C-7281-456C-8A3D-7CDF1F8CD293}">
      <dgm:prSet/>
      <dgm:spPr/>
      <dgm:t>
        <a:bodyPr/>
        <a:lstStyle/>
        <a:p>
          <a:endParaRPr lang="ru-RU"/>
        </a:p>
      </dgm:t>
    </dgm:pt>
    <dgm:pt modelId="{57031D6A-CEB6-481A-8399-16E2B8ED24FA}" type="sibTrans" cxnId="{DEC1F60C-7281-456C-8A3D-7CDF1F8CD293}">
      <dgm:prSet/>
      <dgm:spPr/>
      <dgm:t>
        <a:bodyPr/>
        <a:lstStyle/>
        <a:p>
          <a:endParaRPr lang="ru-RU"/>
        </a:p>
      </dgm:t>
    </dgm:pt>
    <dgm:pt modelId="{C6E743D9-2381-46DA-82A5-D3366C9CBEFB}" type="pres">
      <dgm:prSet presAssocID="{A8D6F596-BE4E-440E-8FEC-BA8848CAB6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26C587-9C09-4542-8D16-3B3732E7A57F}" type="pres">
      <dgm:prSet presAssocID="{B24BD990-96F8-4CAB-939B-F54396E6C3C2}" presName="hierRoot1" presStyleCnt="0">
        <dgm:presLayoutVars>
          <dgm:hierBranch val="init"/>
        </dgm:presLayoutVars>
      </dgm:prSet>
      <dgm:spPr/>
    </dgm:pt>
    <dgm:pt modelId="{96FFFF8F-A044-44B6-9FA1-7AD2317D8078}" type="pres">
      <dgm:prSet presAssocID="{B24BD990-96F8-4CAB-939B-F54396E6C3C2}" presName="rootComposite1" presStyleCnt="0"/>
      <dgm:spPr/>
    </dgm:pt>
    <dgm:pt modelId="{8026AAF5-775B-461B-A2FB-9BE59FEF2BC9}" type="pres">
      <dgm:prSet presAssocID="{B24BD990-96F8-4CAB-939B-F54396E6C3C2}" presName="rootText1" presStyleLbl="node0" presStyleIdx="0" presStyleCnt="1" custScaleX="137315" custScaleY="159796" custLinFactY="-13959" custLinFactNeighborX="-5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8E1CC0-79E3-4D3B-A831-D2674BF5D952}" type="pres">
      <dgm:prSet presAssocID="{B24BD990-96F8-4CAB-939B-F54396E6C3C2}" presName="rootConnector1" presStyleLbl="node1" presStyleIdx="0" presStyleCnt="0"/>
      <dgm:spPr/>
    </dgm:pt>
    <dgm:pt modelId="{66AFA579-6D77-474E-9CFF-2DFAE2CBC358}" type="pres">
      <dgm:prSet presAssocID="{B24BD990-96F8-4CAB-939B-F54396E6C3C2}" presName="hierChild2" presStyleCnt="0"/>
      <dgm:spPr/>
    </dgm:pt>
    <dgm:pt modelId="{9AD591BF-9348-473A-84EA-FD6065F4AE72}" type="pres">
      <dgm:prSet presAssocID="{8FA352D3-8F1C-4E60-BBDF-B1BA6029E8B0}" presName="Name37" presStyleLbl="parChTrans1D2" presStyleIdx="0" presStyleCnt="4"/>
      <dgm:spPr/>
    </dgm:pt>
    <dgm:pt modelId="{4E7F3FF9-333A-4772-9A7A-710023B5732E}" type="pres">
      <dgm:prSet presAssocID="{9A6BBA0F-A8D0-47FE-B4A6-AE2CDD05DC3D}" presName="hierRoot2" presStyleCnt="0">
        <dgm:presLayoutVars>
          <dgm:hierBranch val="init"/>
        </dgm:presLayoutVars>
      </dgm:prSet>
      <dgm:spPr/>
    </dgm:pt>
    <dgm:pt modelId="{EAB62A13-932E-4B7B-B08C-48C4512F14EA}" type="pres">
      <dgm:prSet presAssocID="{9A6BBA0F-A8D0-47FE-B4A6-AE2CDD05DC3D}" presName="rootComposite" presStyleCnt="0"/>
      <dgm:spPr/>
    </dgm:pt>
    <dgm:pt modelId="{E71776A9-D35D-456B-AB1A-25C4E0FA9376}" type="pres">
      <dgm:prSet presAssocID="{9A6BBA0F-A8D0-47FE-B4A6-AE2CDD05DC3D}" presName="rootText" presStyleLbl="node2" presStyleIdx="0" presStyleCnt="4" custLinFactY="-20366" custLinFactNeighborX="6900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C9BB04-2EF4-4926-9485-BB94BF1EEA84}" type="pres">
      <dgm:prSet presAssocID="{9A6BBA0F-A8D0-47FE-B4A6-AE2CDD05DC3D}" presName="rootConnector" presStyleLbl="node2" presStyleIdx="0" presStyleCnt="4"/>
      <dgm:spPr/>
    </dgm:pt>
    <dgm:pt modelId="{9BAC7D8E-CA85-425E-A208-C0A2E0AC2729}" type="pres">
      <dgm:prSet presAssocID="{9A6BBA0F-A8D0-47FE-B4A6-AE2CDD05DC3D}" presName="hierChild4" presStyleCnt="0"/>
      <dgm:spPr/>
    </dgm:pt>
    <dgm:pt modelId="{EEC3F706-435A-4E6C-A400-EE87FD08CAA8}" type="pres">
      <dgm:prSet presAssocID="{9A6BBA0F-A8D0-47FE-B4A6-AE2CDD05DC3D}" presName="hierChild5" presStyleCnt="0"/>
      <dgm:spPr/>
    </dgm:pt>
    <dgm:pt modelId="{B9C37368-C08C-47F2-9441-1AB45A757D3C}" type="pres">
      <dgm:prSet presAssocID="{ECCDCE42-EE0C-4DD2-B9B7-B5A827BC5305}" presName="Name37" presStyleLbl="parChTrans1D2" presStyleIdx="1" presStyleCnt="4"/>
      <dgm:spPr/>
    </dgm:pt>
    <dgm:pt modelId="{1BBB1B5A-0B81-4024-BC08-B8F72F152B23}" type="pres">
      <dgm:prSet presAssocID="{C82FF3D0-0164-43B9-A9B7-123F094AE7D8}" presName="hierRoot2" presStyleCnt="0">
        <dgm:presLayoutVars>
          <dgm:hierBranch val="init"/>
        </dgm:presLayoutVars>
      </dgm:prSet>
      <dgm:spPr/>
    </dgm:pt>
    <dgm:pt modelId="{6CB6EBAD-56D2-46FA-BB70-393794156D1A}" type="pres">
      <dgm:prSet presAssocID="{C82FF3D0-0164-43B9-A9B7-123F094AE7D8}" presName="rootComposite" presStyleCnt="0"/>
      <dgm:spPr/>
    </dgm:pt>
    <dgm:pt modelId="{338F2D99-17E1-4F51-9774-0BE570D7FCC5}" type="pres">
      <dgm:prSet presAssocID="{C82FF3D0-0164-43B9-A9B7-123F094AE7D8}" presName="rootText" presStyleLbl="node2" presStyleIdx="1" presStyleCnt="4" custLinFactNeighborX="-64814" custLinFactNeighborY="92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DC865F-A7F4-4064-8BE2-08EB990ACCC6}" type="pres">
      <dgm:prSet presAssocID="{C82FF3D0-0164-43B9-A9B7-123F094AE7D8}" presName="rootConnector" presStyleLbl="node2" presStyleIdx="1" presStyleCnt="4"/>
      <dgm:spPr/>
    </dgm:pt>
    <dgm:pt modelId="{41E314BB-4FFD-4EBD-A112-EC1FF870FEA1}" type="pres">
      <dgm:prSet presAssocID="{C82FF3D0-0164-43B9-A9B7-123F094AE7D8}" presName="hierChild4" presStyleCnt="0"/>
      <dgm:spPr/>
    </dgm:pt>
    <dgm:pt modelId="{2827EBE5-0B72-4936-BD56-83DB4B3C9C34}" type="pres">
      <dgm:prSet presAssocID="{C82FF3D0-0164-43B9-A9B7-123F094AE7D8}" presName="hierChild5" presStyleCnt="0"/>
      <dgm:spPr/>
    </dgm:pt>
    <dgm:pt modelId="{C35D9DEE-D44F-4F9B-8DED-815713AC6A1A}" type="pres">
      <dgm:prSet presAssocID="{4B144C29-45C8-4C83-8365-91AB21E5EEFA}" presName="Name37" presStyleLbl="parChTrans1D2" presStyleIdx="2" presStyleCnt="4"/>
      <dgm:spPr/>
    </dgm:pt>
    <dgm:pt modelId="{C039AA65-7572-457F-9F5B-665D712481D7}" type="pres">
      <dgm:prSet presAssocID="{F2F70DA0-9D95-4F69-AE02-B5697FB2BCF6}" presName="hierRoot2" presStyleCnt="0">
        <dgm:presLayoutVars>
          <dgm:hierBranch val="init"/>
        </dgm:presLayoutVars>
      </dgm:prSet>
      <dgm:spPr/>
    </dgm:pt>
    <dgm:pt modelId="{C264452B-7C04-49F3-B3CF-FF2F4D2CC035}" type="pres">
      <dgm:prSet presAssocID="{F2F70DA0-9D95-4F69-AE02-B5697FB2BCF6}" presName="rootComposite" presStyleCnt="0"/>
      <dgm:spPr/>
    </dgm:pt>
    <dgm:pt modelId="{D433960C-95DB-4019-B088-881D270E2B47}" type="pres">
      <dgm:prSet presAssocID="{F2F70DA0-9D95-4F69-AE02-B5697FB2BCF6}" presName="rootText" presStyleLbl="node2" presStyleIdx="2" presStyleCnt="4" custLinFactNeighborX="83530" custLinFactNeighborY="92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958AD3-9F82-4DAC-944A-C9E97026BFEF}" type="pres">
      <dgm:prSet presAssocID="{F2F70DA0-9D95-4F69-AE02-B5697FB2BCF6}" presName="rootConnector" presStyleLbl="node2" presStyleIdx="2" presStyleCnt="4"/>
      <dgm:spPr/>
    </dgm:pt>
    <dgm:pt modelId="{43C9CB6F-05B6-4C7F-A46C-3A01105940C2}" type="pres">
      <dgm:prSet presAssocID="{F2F70DA0-9D95-4F69-AE02-B5697FB2BCF6}" presName="hierChild4" presStyleCnt="0"/>
      <dgm:spPr/>
    </dgm:pt>
    <dgm:pt modelId="{3E52CC9D-81EC-4C66-AEA6-A647A855546F}" type="pres">
      <dgm:prSet presAssocID="{F2F70DA0-9D95-4F69-AE02-B5697FB2BCF6}" presName="hierChild5" presStyleCnt="0"/>
      <dgm:spPr/>
    </dgm:pt>
    <dgm:pt modelId="{00C971C5-E648-4D1D-9E69-82907725F1B1}" type="pres">
      <dgm:prSet presAssocID="{A001EFEE-2E37-4C10-A142-D27821DAAFEE}" presName="Name37" presStyleLbl="parChTrans1D2" presStyleIdx="3" presStyleCnt="4"/>
      <dgm:spPr/>
    </dgm:pt>
    <dgm:pt modelId="{CD03D24A-7C00-4272-9BB1-3CE86416E727}" type="pres">
      <dgm:prSet presAssocID="{85EA2651-C663-4615-A294-43AC16AF675B}" presName="hierRoot2" presStyleCnt="0">
        <dgm:presLayoutVars>
          <dgm:hierBranch val="init"/>
        </dgm:presLayoutVars>
      </dgm:prSet>
      <dgm:spPr/>
    </dgm:pt>
    <dgm:pt modelId="{5EC20CA5-BA78-40E5-971A-46E8E47556AD}" type="pres">
      <dgm:prSet presAssocID="{85EA2651-C663-4615-A294-43AC16AF675B}" presName="rootComposite" presStyleCnt="0"/>
      <dgm:spPr/>
    </dgm:pt>
    <dgm:pt modelId="{2A3F5B86-22B0-4438-A8C2-63187391FF86}" type="pres">
      <dgm:prSet presAssocID="{85EA2651-C663-4615-A294-43AC16AF675B}" presName="rootText" presStyleLbl="node2" presStyleIdx="3" presStyleCnt="4" custLinFactY="-20367" custLinFactNeighborX="-7522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D3D35A-AC54-4911-B212-381E9929E48C}" type="pres">
      <dgm:prSet presAssocID="{85EA2651-C663-4615-A294-43AC16AF675B}" presName="rootConnector" presStyleLbl="node2" presStyleIdx="3" presStyleCnt="4"/>
      <dgm:spPr/>
    </dgm:pt>
    <dgm:pt modelId="{C3A6C4F5-33C1-44A0-AF19-45A2906FFF5C}" type="pres">
      <dgm:prSet presAssocID="{85EA2651-C663-4615-A294-43AC16AF675B}" presName="hierChild4" presStyleCnt="0"/>
      <dgm:spPr/>
    </dgm:pt>
    <dgm:pt modelId="{8FBFE2AB-CDD3-4C14-839A-B9262CBC0149}" type="pres">
      <dgm:prSet presAssocID="{85EA2651-C663-4615-A294-43AC16AF675B}" presName="hierChild5" presStyleCnt="0"/>
      <dgm:spPr/>
    </dgm:pt>
    <dgm:pt modelId="{38F87C1B-9E28-48C4-B611-4787848820B6}" type="pres">
      <dgm:prSet presAssocID="{B24BD990-96F8-4CAB-939B-F54396E6C3C2}" presName="hierChild3" presStyleCnt="0"/>
      <dgm:spPr/>
    </dgm:pt>
  </dgm:ptLst>
  <dgm:cxnLst>
    <dgm:cxn modelId="{891F4F4C-91F3-43E1-A64C-4FC8D05DE38D}" type="presOf" srcId="{A001EFEE-2E37-4C10-A142-D27821DAAFEE}" destId="{00C971C5-E648-4D1D-9E69-82907725F1B1}" srcOrd="0" destOrd="0" presId="urn:microsoft.com/office/officeart/2005/8/layout/orgChart1"/>
    <dgm:cxn modelId="{5A9158E4-767F-4C79-894C-6C000963B2D8}" type="presOf" srcId="{9A6BBA0F-A8D0-47FE-B4A6-AE2CDD05DC3D}" destId="{E71776A9-D35D-456B-AB1A-25C4E0FA9376}" srcOrd="0" destOrd="0" presId="urn:microsoft.com/office/officeart/2005/8/layout/orgChart1"/>
    <dgm:cxn modelId="{496B28ED-6A40-4A39-9C08-59206EDB1585}" type="presOf" srcId="{F2F70DA0-9D95-4F69-AE02-B5697FB2BCF6}" destId="{96958AD3-9F82-4DAC-944A-C9E97026BFEF}" srcOrd="1" destOrd="0" presId="urn:microsoft.com/office/officeart/2005/8/layout/orgChart1"/>
    <dgm:cxn modelId="{BBB228D8-F06D-44C5-89B8-E5E86DD2B97B}" type="presOf" srcId="{9A6BBA0F-A8D0-47FE-B4A6-AE2CDD05DC3D}" destId="{F2C9BB04-2EF4-4926-9485-BB94BF1EEA84}" srcOrd="1" destOrd="0" presId="urn:microsoft.com/office/officeart/2005/8/layout/orgChart1"/>
    <dgm:cxn modelId="{E567AC2C-ED49-4407-A06E-D5FFED7A8CC4}" type="presOf" srcId="{C82FF3D0-0164-43B9-A9B7-123F094AE7D8}" destId="{338F2D99-17E1-4F51-9774-0BE570D7FCC5}" srcOrd="0" destOrd="0" presId="urn:microsoft.com/office/officeart/2005/8/layout/orgChart1"/>
    <dgm:cxn modelId="{A5B7DD56-65CA-47E6-922B-A9F5EE361F17}" type="presOf" srcId="{F2F70DA0-9D95-4F69-AE02-B5697FB2BCF6}" destId="{D433960C-95DB-4019-B088-881D270E2B47}" srcOrd="0" destOrd="0" presId="urn:microsoft.com/office/officeart/2005/8/layout/orgChart1"/>
    <dgm:cxn modelId="{9A81315B-79D4-4E38-86CE-AB7734C4A914}" type="presOf" srcId="{ECCDCE42-EE0C-4DD2-B9B7-B5A827BC5305}" destId="{B9C37368-C08C-47F2-9441-1AB45A757D3C}" srcOrd="0" destOrd="0" presId="urn:microsoft.com/office/officeart/2005/8/layout/orgChart1"/>
    <dgm:cxn modelId="{CBA4BB58-7F5B-46CF-99BB-28FE10482504}" type="presOf" srcId="{85EA2651-C663-4615-A294-43AC16AF675B}" destId="{2A3F5B86-22B0-4438-A8C2-63187391FF86}" srcOrd="0" destOrd="0" presId="urn:microsoft.com/office/officeart/2005/8/layout/orgChart1"/>
    <dgm:cxn modelId="{85B86C37-8D1A-4B21-9F91-C73B15B3CEB9}" type="presOf" srcId="{B24BD990-96F8-4CAB-939B-F54396E6C3C2}" destId="{8B8E1CC0-79E3-4D3B-A831-D2674BF5D952}" srcOrd="1" destOrd="0" presId="urn:microsoft.com/office/officeart/2005/8/layout/orgChart1"/>
    <dgm:cxn modelId="{56FED5EB-2852-48A1-94C4-6536780E39D6}" type="presOf" srcId="{4B144C29-45C8-4C83-8365-91AB21E5EEFA}" destId="{C35D9DEE-D44F-4F9B-8DED-815713AC6A1A}" srcOrd="0" destOrd="0" presId="urn:microsoft.com/office/officeart/2005/8/layout/orgChart1"/>
    <dgm:cxn modelId="{6AADF69B-05F4-442F-B11E-12E2B6D1BBE4}" type="presOf" srcId="{B24BD990-96F8-4CAB-939B-F54396E6C3C2}" destId="{8026AAF5-775B-461B-A2FB-9BE59FEF2BC9}" srcOrd="0" destOrd="0" presId="urn:microsoft.com/office/officeart/2005/8/layout/orgChart1"/>
    <dgm:cxn modelId="{66E63927-F0C7-4BCC-B7CA-F8DA328B8A00}" type="presOf" srcId="{85EA2651-C663-4615-A294-43AC16AF675B}" destId="{D9D3D35A-AC54-4911-B212-381E9929E48C}" srcOrd="1" destOrd="0" presId="urn:microsoft.com/office/officeart/2005/8/layout/orgChart1"/>
    <dgm:cxn modelId="{4FE6BF79-99CC-41AB-B932-25B6D57342CC}" type="presOf" srcId="{8FA352D3-8F1C-4E60-BBDF-B1BA6029E8B0}" destId="{9AD591BF-9348-473A-84EA-FD6065F4AE72}" srcOrd="0" destOrd="0" presId="urn:microsoft.com/office/officeart/2005/8/layout/orgChart1"/>
    <dgm:cxn modelId="{44DA8908-E9A8-46E6-B638-ABBB085734C5}" srcId="{B24BD990-96F8-4CAB-939B-F54396E6C3C2}" destId="{C82FF3D0-0164-43B9-A9B7-123F094AE7D8}" srcOrd="1" destOrd="0" parTransId="{ECCDCE42-EE0C-4DD2-B9B7-B5A827BC5305}" sibTransId="{CB81024F-1CA6-491F-8A7D-C63C6E6BABF9}"/>
    <dgm:cxn modelId="{4E977705-91F4-4746-A959-65F0393E62F5}" srcId="{B24BD990-96F8-4CAB-939B-F54396E6C3C2}" destId="{9A6BBA0F-A8D0-47FE-B4A6-AE2CDD05DC3D}" srcOrd="0" destOrd="0" parTransId="{8FA352D3-8F1C-4E60-BBDF-B1BA6029E8B0}" sibTransId="{9BA3F8DA-42E5-4A70-B745-621AFCCF8CC8}"/>
    <dgm:cxn modelId="{5CF58CBE-B621-41BF-A113-2D5760EC8022}" srcId="{A8D6F596-BE4E-440E-8FEC-BA8848CAB641}" destId="{B24BD990-96F8-4CAB-939B-F54396E6C3C2}" srcOrd="0" destOrd="0" parTransId="{0FF1BB5C-CFCA-4921-A419-0CB4EFC6A6C1}" sibTransId="{CC063242-B207-4C21-B572-70694AE2812D}"/>
    <dgm:cxn modelId="{DEC1F60C-7281-456C-8A3D-7CDF1F8CD293}" srcId="{B24BD990-96F8-4CAB-939B-F54396E6C3C2}" destId="{85EA2651-C663-4615-A294-43AC16AF675B}" srcOrd="3" destOrd="0" parTransId="{A001EFEE-2E37-4C10-A142-D27821DAAFEE}" sibTransId="{57031D6A-CEB6-481A-8399-16E2B8ED24FA}"/>
    <dgm:cxn modelId="{221A0A50-78FC-49EF-912F-4FCD469BF996}" srcId="{B24BD990-96F8-4CAB-939B-F54396E6C3C2}" destId="{F2F70DA0-9D95-4F69-AE02-B5697FB2BCF6}" srcOrd="2" destOrd="0" parTransId="{4B144C29-45C8-4C83-8365-91AB21E5EEFA}" sibTransId="{ACC57155-3B96-435C-8DBB-E1FAF11BD37C}"/>
    <dgm:cxn modelId="{FD95A71A-7959-47A4-BE89-574296C5195C}" type="presOf" srcId="{C82FF3D0-0164-43B9-A9B7-123F094AE7D8}" destId="{49DC865F-A7F4-4064-8BE2-08EB990ACCC6}" srcOrd="1" destOrd="0" presId="urn:microsoft.com/office/officeart/2005/8/layout/orgChart1"/>
    <dgm:cxn modelId="{600A2C56-A7D0-4826-AFF6-BE3C9614FE17}" type="presOf" srcId="{A8D6F596-BE4E-440E-8FEC-BA8848CAB641}" destId="{C6E743D9-2381-46DA-82A5-D3366C9CBEFB}" srcOrd="0" destOrd="0" presId="urn:microsoft.com/office/officeart/2005/8/layout/orgChart1"/>
    <dgm:cxn modelId="{2FDC23FF-BA46-4820-AD31-2D004407F9C4}" type="presParOf" srcId="{C6E743D9-2381-46DA-82A5-D3366C9CBEFB}" destId="{0926C587-9C09-4542-8D16-3B3732E7A57F}" srcOrd="0" destOrd="0" presId="urn:microsoft.com/office/officeart/2005/8/layout/orgChart1"/>
    <dgm:cxn modelId="{D6B32A4B-80C9-4865-89FC-DD83A00693F5}" type="presParOf" srcId="{0926C587-9C09-4542-8D16-3B3732E7A57F}" destId="{96FFFF8F-A044-44B6-9FA1-7AD2317D8078}" srcOrd="0" destOrd="0" presId="urn:microsoft.com/office/officeart/2005/8/layout/orgChart1"/>
    <dgm:cxn modelId="{992700EB-DEAE-431E-B45E-8F610E51AA34}" type="presParOf" srcId="{96FFFF8F-A044-44B6-9FA1-7AD2317D8078}" destId="{8026AAF5-775B-461B-A2FB-9BE59FEF2BC9}" srcOrd="0" destOrd="0" presId="urn:microsoft.com/office/officeart/2005/8/layout/orgChart1"/>
    <dgm:cxn modelId="{E5DF16A4-7073-4AC8-8C42-0960187DCDD7}" type="presParOf" srcId="{96FFFF8F-A044-44B6-9FA1-7AD2317D8078}" destId="{8B8E1CC0-79E3-4D3B-A831-D2674BF5D952}" srcOrd="1" destOrd="0" presId="urn:microsoft.com/office/officeart/2005/8/layout/orgChart1"/>
    <dgm:cxn modelId="{82028D5F-C0C7-469E-8A72-345CCCC07DD1}" type="presParOf" srcId="{0926C587-9C09-4542-8D16-3B3732E7A57F}" destId="{66AFA579-6D77-474E-9CFF-2DFAE2CBC358}" srcOrd="1" destOrd="0" presId="urn:microsoft.com/office/officeart/2005/8/layout/orgChart1"/>
    <dgm:cxn modelId="{F9F8A9AF-1D26-4F17-969B-7B55F0AF85DD}" type="presParOf" srcId="{66AFA579-6D77-474E-9CFF-2DFAE2CBC358}" destId="{9AD591BF-9348-473A-84EA-FD6065F4AE72}" srcOrd="0" destOrd="0" presId="urn:microsoft.com/office/officeart/2005/8/layout/orgChart1"/>
    <dgm:cxn modelId="{19364BD5-080F-49BB-BF0B-BD29E9EFE075}" type="presParOf" srcId="{66AFA579-6D77-474E-9CFF-2DFAE2CBC358}" destId="{4E7F3FF9-333A-4772-9A7A-710023B5732E}" srcOrd="1" destOrd="0" presId="urn:microsoft.com/office/officeart/2005/8/layout/orgChart1"/>
    <dgm:cxn modelId="{80A5BED2-8028-40DF-8BCB-EC76223C966A}" type="presParOf" srcId="{4E7F3FF9-333A-4772-9A7A-710023B5732E}" destId="{EAB62A13-932E-4B7B-B08C-48C4512F14EA}" srcOrd="0" destOrd="0" presId="urn:microsoft.com/office/officeart/2005/8/layout/orgChart1"/>
    <dgm:cxn modelId="{A42050C4-3A56-41BF-B0BC-A109E91C45CA}" type="presParOf" srcId="{EAB62A13-932E-4B7B-B08C-48C4512F14EA}" destId="{E71776A9-D35D-456B-AB1A-25C4E0FA9376}" srcOrd="0" destOrd="0" presId="urn:microsoft.com/office/officeart/2005/8/layout/orgChart1"/>
    <dgm:cxn modelId="{97B66034-FCBE-49F0-8C85-2726011309CA}" type="presParOf" srcId="{EAB62A13-932E-4B7B-B08C-48C4512F14EA}" destId="{F2C9BB04-2EF4-4926-9485-BB94BF1EEA84}" srcOrd="1" destOrd="0" presId="urn:microsoft.com/office/officeart/2005/8/layout/orgChart1"/>
    <dgm:cxn modelId="{B2E72400-EDAD-44B3-8DE3-4475E6F5E7A9}" type="presParOf" srcId="{4E7F3FF9-333A-4772-9A7A-710023B5732E}" destId="{9BAC7D8E-CA85-425E-A208-C0A2E0AC2729}" srcOrd="1" destOrd="0" presId="urn:microsoft.com/office/officeart/2005/8/layout/orgChart1"/>
    <dgm:cxn modelId="{E9AB7E10-1453-4FF6-8F5A-500D4ED15B78}" type="presParOf" srcId="{4E7F3FF9-333A-4772-9A7A-710023B5732E}" destId="{EEC3F706-435A-4E6C-A400-EE87FD08CAA8}" srcOrd="2" destOrd="0" presId="urn:microsoft.com/office/officeart/2005/8/layout/orgChart1"/>
    <dgm:cxn modelId="{9824C8FF-2F87-4959-973A-84F8722FED08}" type="presParOf" srcId="{66AFA579-6D77-474E-9CFF-2DFAE2CBC358}" destId="{B9C37368-C08C-47F2-9441-1AB45A757D3C}" srcOrd="2" destOrd="0" presId="urn:microsoft.com/office/officeart/2005/8/layout/orgChart1"/>
    <dgm:cxn modelId="{496FB306-A17F-4339-BA5F-1A4A77F06A64}" type="presParOf" srcId="{66AFA579-6D77-474E-9CFF-2DFAE2CBC358}" destId="{1BBB1B5A-0B81-4024-BC08-B8F72F152B23}" srcOrd="3" destOrd="0" presId="urn:microsoft.com/office/officeart/2005/8/layout/orgChart1"/>
    <dgm:cxn modelId="{580D733E-AB70-447A-A01E-046A619057EE}" type="presParOf" srcId="{1BBB1B5A-0B81-4024-BC08-B8F72F152B23}" destId="{6CB6EBAD-56D2-46FA-BB70-393794156D1A}" srcOrd="0" destOrd="0" presId="urn:microsoft.com/office/officeart/2005/8/layout/orgChart1"/>
    <dgm:cxn modelId="{51B89459-4C0F-422D-AF05-409702BB08F3}" type="presParOf" srcId="{6CB6EBAD-56D2-46FA-BB70-393794156D1A}" destId="{338F2D99-17E1-4F51-9774-0BE570D7FCC5}" srcOrd="0" destOrd="0" presId="urn:microsoft.com/office/officeart/2005/8/layout/orgChart1"/>
    <dgm:cxn modelId="{D485A1D7-E61D-4E38-B8C3-D7E0F9929F0B}" type="presParOf" srcId="{6CB6EBAD-56D2-46FA-BB70-393794156D1A}" destId="{49DC865F-A7F4-4064-8BE2-08EB990ACCC6}" srcOrd="1" destOrd="0" presId="urn:microsoft.com/office/officeart/2005/8/layout/orgChart1"/>
    <dgm:cxn modelId="{145A03D4-3BE3-4ACC-AB28-34C83E87F631}" type="presParOf" srcId="{1BBB1B5A-0B81-4024-BC08-B8F72F152B23}" destId="{41E314BB-4FFD-4EBD-A112-EC1FF870FEA1}" srcOrd="1" destOrd="0" presId="urn:microsoft.com/office/officeart/2005/8/layout/orgChart1"/>
    <dgm:cxn modelId="{84C38B2C-7F4D-4774-A49F-8512584A34AA}" type="presParOf" srcId="{1BBB1B5A-0B81-4024-BC08-B8F72F152B23}" destId="{2827EBE5-0B72-4936-BD56-83DB4B3C9C34}" srcOrd="2" destOrd="0" presId="urn:microsoft.com/office/officeart/2005/8/layout/orgChart1"/>
    <dgm:cxn modelId="{38324429-5ABA-4200-93F3-C387E60C96E1}" type="presParOf" srcId="{66AFA579-6D77-474E-9CFF-2DFAE2CBC358}" destId="{C35D9DEE-D44F-4F9B-8DED-815713AC6A1A}" srcOrd="4" destOrd="0" presId="urn:microsoft.com/office/officeart/2005/8/layout/orgChart1"/>
    <dgm:cxn modelId="{72EE3C35-9DC7-4B69-9C45-3F08F89D36B1}" type="presParOf" srcId="{66AFA579-6D77-474E-9CFF-2DFAE2CBC358}" destId="{C039AA65-7572-457F-9F5B-665D712481D7}" srcOrd="5" destOrd="0" presId="urn:microsoft.com/office/officeart/2005/8/layout/orgChart1"/>
    <dgm:cxn modelId="{DFA1C240-FC82-49F9-94EA-58252A720D55}" type="presParOf" srcId="{C039AA65-7572-457F-9F5B-665D712481D7}" destId="{C264452B-7C04-49F3-B3CF-FF2F4D2CC035}" srcOrd="0" destOrd="0" presId="urn:microsoft.com/office/officeart/2005/8/layout/orgChart1"/>
    <dgm:cxn modelId="{DF283822-3331-4A92-9F2B-BACD37AEC13D}" type="presParOf" srcId="{C264452B-7C04-49F3-B3CF-FF2F4D2CC035}" destId="{D433960C-95DB-4019-B088-881D270E2B47}" srcOrd="0" destOrd="0" presId="urn:microsoft.com/office/officeart/2005/8/layout/orgChart1"/>
    <dgm:cxn modelId="{1ABFE318-D821-49FD-982F-2C201F511031}" type="presParOf" srcId="{C264452B-7C04-49F3-B3CF-FF2F4D2CC035}" destId="{96958AD3-9F82-4DAC-944A-C9E97026BFEF}" srcOrd="1" destOrd="0" presId="urn:microsoft.com/office/officeart/2005/8/layout/orgChart1"/>
    <dgm:cxn modelId="{8B253941-16CA-410E-9A3F-13D576B9B9B2}" type="presParOf" srcId="{C039AA65-7572-457F-9F5B-665D712481D7}" destId="{43C9CB6F-05B6-4C7F-A46C-3A01105940C2}" srcOrd="1" destOrd="0" presId="urn:microsoft.com/office/officeart/2005/8/layout/orgChart1"/>
    <dgm:cxn modelId="{19437014-66DD-4418-B146-9B78B18BB186}" type="presParOf" srcId="{C039AA65-7572-457F-9F5B-665D712481D7}" destId="{3E52CC9D-81EC-4C66-AEA6-A647A855546F}" srcOrd="2" destOrd="0" presId="urn:microsoft.com/office/officeart/2005/8/layout/orgChart1"/>
    <dgm:cxn modelId="{D13C0A57-1656-4C9D-A6DA-6A3C527D6372}" type="presParOf" srcId="{66AFA579-6D77-474E-9CFF-2DFAE2CBC358}" destId="{00C971C5-E648-4D1D-9E69-82907725F1B1}" srcOrd="6" destOrd="0" presId="urn:microsoft.com/office/officeart/2005/8/layout/orgChart1"/>
    <dgm:cxn modelId="{C5BBFFF8-9011-4441-9CC9-3500EB35A132}" type="presParOf" srcId="{66AFA579-6D77-474E-9CFF-2DFAE2CBC358}" destId="{CD03D24A-7C00-4272-9BB1-3CE86416E727}" srcOrd="7" destOrd="0" presId="urn:microsoft.com/office/officeart/2005/8/layout/orgChart1"/>
    <dgm:cxn modelId="{1AB900E4-840D-404B-B7A5-3B368A9506F4}" type="presParOf" srcId="{CD03D24A-7C00-4272-9BB1-3CE86416E727}" destId="{5EC20CA5-BA78-40E5-971A-46E8E47556AD}" srcOrd="0" destOrd="0" presId="urn:microsoft.com/office/officeart/2005/8/layout/orgChart1"/>
    <dgm:cxn modelId="{DAE2DD78-FF41-4270-AAB6-6C2945C0CCC9}" type="presParOf" srcId="{5EC20CA5-BA78-40E5-971A-46E8E47556AD}" destId="{2A3F5B86-22B0-4438-A8C2-63187391FF86}" srcOrd="0" destOrd="0" presId="urn:microsoft.com/office/officeart/2005/8/layout/orgChart1"/>
    <dgm:cxn modelId="{C39F0298-7479-456B-9A24-27C409333327}" type="presParOf" srcId="{5EC20CA5-BA78-40E5-971A-46E8E47556AD}" destId="{D9D3D35A-AC54-4911-B212-381E9929E48C}" srcOrd="1" destOrd="0" presId="urn:microsoft.com/office/officeart/2005/8/layout/orgChart1"/>
    <dgm:cxn modelId="{A4472C82-53C4-4DCF-9CE9-01ACD1CE2DE6}" type="presParOf" srcId="{CD03D24A-7C00-4272-9BB1-3CE86416E727}" destId="{C3A6C4F5-33C1-44A0-AF19-45A2906FFF5C}" srcOrd="1" destOrd="0" presId="urn:microsoft.com/office/officeart/2005/8/layout/orgChart1"/>
    <dgm:cxn modelId="{1431AD2B-16A5-40F2-8C63-056AFC87E796}" type="presParOf" srcId="{CD03D24A-7C00-4272-9BB1-3CE86416E727}" destId="{8FBFE2AB-CDD3-4C14-839A-B9262CBC0149}" srcOrd="2" destOrd="0" presId="urn:microsoft.com/office/officeart/2005/8/layout/orgChart1"/>
    <dgm:cxn modelId="{66E12C52-1B07-4496-8145-A6C3558EF442}" type="presParOf" srcId="{0926C587-9C09-4542-8D16-3B3732E7A57F}" destId="{38F87C1B-9E28-48C4-B611-4787848820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D6C43C-91C7-468B-8EEA-B036EF275D3B}" type="doc">
      <dgm:prSet loTypeId="urn:microsoft.com/office/officeart/2005/8/layout/pyramid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6C12E20-B6EA-4597-B1DF-697742F53AD2}">
      <dgm:prSet phldrT="[Текст]" custT="1"/>
      <dgm:spPr/>
      <dgm:t>
        <a:bodyPr/>
        <a:lstStyle/>
        <a:p>
          <a:r>
            <a:rPr lang="ru-RU" sz="4000" dirty="0" smtClean="0"/>
            <a:t>изучение того или иного явления в </a:t>
          </a:r>
          <a:r>
            <a:rPr lang="ru-RU" sz="4000" b="1" dirty="0" smtClean="0"/>
            <a:t>«чистом виде»</a:t>
          </a:r>
          <a:endParaRPr lang="ru-RU" sz="4000" b="1" dirty="0"/>
        </a:p>
      </dgm:t>
    </dgm:pt>
    <dgm:pt modelId="{E7C950DB-718A-40C0-9C6D-6B288F6843D8}" type="parTrans" cxnId="{1E4F10CC-6567-4AF2-A0BC-2D195253B02E}">
      <dgm:prSet/>
      <dgm:spPr/>
      <dgm:t>
        <a:bodyPr/>
        <a:lstStyle/>
        <a:p>
          <a:endParaRPr lang="ru-RU"/>
        </a:p>
      </dgm:t>
    </dgm:pt>
    <dgm:pt modelId="{E5CAEB3D-C479-418F-A6D5-AED9FDFB7FF4}" type="sibTrans" cxnId="{1E4F10CC-6567-4AF2-A0BC-2D195253B02E}">
      <dgm:prSet/>
      <dgm:spPr/>
      <dgm:t>
        <a:bodyPr/>
        <a:lstStyle/>
        <a:p>
          <a:endParaRPr lang="ru-RU"/>
        </a:p>
      </dgm:t>
    </dgm:pt>
    <dgm:pt modelId="{1584F997-52AB-4F3B-8163-BBB083E90D53}">
      <dgm:prSet phldrT="[Текст]" custT="1"/>
      <dgm:spPr/>
      <dgm:t>
        <a:bodyPr/>
        <a:lstStyle/>
        <a:p>
          <a:pPr algn="ctr"/>
          <a:r>
            <a:rPr lang="ru-RU" sz="3200" dirty="0" smtClean="0"/>
            <a:t>исследовать свойства объектов действительности в экстремальных условиях</a:t>
          </a:r>
          <a:endParaRPr lang="ru-RU" sz="3200" dirty="0"/>
        </a:p>
      </dgm:t>
    </dgm:pt>
    <dgm:pt modelId="{0F7CD904-1391-4BBB-9228-8A9B16565EF5}" type="parTrans" cxnId="{07EA4487-BC45-4979-AE56-A7C419ECFBD6}">
      <dgm:prSet/>
      <dgm:spPr/>
      <dgm:t>
        <a:bodyPr/>
        <a:lstStyle/>
        <a:p>
          <a:endParaRPr lang="ru-RU"/>
        </a:p>
      </dgm:t>
    </dgm:pt>
    <dgm:pt modelId="{FAC95A95-CF0F-4D4F-A021-2EB1083106E2}" type="sibTrans" cxnId="{07EA4487-BC45-4979-AE56-A7C419ECFBD6}">
      <dgm:prSet/>
      <dgm:spPr/>
      <dgm:t>
        <a:bodyPr/>
        <a:lstStyle/>
        <a:p>
          <a:endParaRPr lang="ru-RU"/>
        </a:p>
      </dgm:t>
    </dgm:pt>
    <dgm:pt modelId="{AC01A3DB-B423-47FD-96F2-351AE59D5D37}">
      <dgm:prSet phldrT="[Текст]" custT="1"/>
      <dgm:spPr/>
      <dgm:t>
        <a:bodyPr/>
        <a:lstStyle/>
        <a:p>
          <a:r>
            <a:rPr lang="ru-RU" sz="4800" dirty="0" smtClean="0"/>
            <a:t>повторяемость</a:t>
          </a:r>
          <a:endParaRPr lang="ru-RU" sz="6200" dirty="0"/>
        </a:p>
      </dgm:t>
    </dgm:pt>
    <dgm:pt modelId="{98407BB7-6D51-4A6C-801E-50CC35055B2A}" type="parTrans" cxnId="{AA4CC055-1BB5-44A7-8077-2A4A291333B6}">
      <dgm:prSet/>
      <dgm:spPr/>
      <dgm:t>
        <a:bodyPr/>
        <a:lstStyle/>
        <a:p>
          <a:endParaRPr lang="ru-RU"/>
        </a:p>
      </dgm:t>
    </dgm:pt>
    <dgm:pt modelId="{B99C5733-99CB-4D0D-9318-D91C0130A695}" type="sibTrans" cxnId="{AA4CC055-1BB5-44A7-8077-2A4A291333B6}">
      <dgm:prSet/>
      <dgm:spPr/>
      <dgm:t>
        <a:bodyPr/>
        <a:lstStyle/>
        <a:p>
          <a:endParaRPr lang="ru-RU"/>
        </a:p>
      </dgm:t>
    </dgm:pt>
    <dgm:pt modelId="{6B602479-97AC-4B0C-BFCE-5EAF82E30C99}" type="pres">
      <dgm:prSet presAssocID="{45D6C43C-91C7-468B-8EEA-B036EF275D3B}" presName="compositeShape" presStyleCnt="0">
        <dgm:presLayoutVars>
          <dgm:dir/>
          <dgm:resizeHandles/>
        </dgm:presLayoutVars>
      </dgm:prSet>
      <dgm:spPr/>
    </dgm:pt>
    <dgm:pt modelId="{CD335DC0-39A3-4FE9-8C5F-FABA87E505B5}" type="pres">
      <dgm:prSet presAssocID="{45D6C43C-91C7-468B-8EEA-B036EF275D3B}" presName="pyramid" presStyleLbl="node1" presStyleIdx="0" presStyleCnt="1" custLinFactNeighborX="-31389" custLinFactNeighborY="0"/>
      <dgm:spPr/>
    </dgm:pt>
    <dgm:pt modelId="{E2D85A00-F0A0-4E71-A9A2-44D4CD053EE4}" type="pres">
      <dgm:prSet presAssocID="{45D6C43C-91C7-468B-8EEA-B036EF275D3B}" presName="theList" presStyleCnt="0"/>
      <dgm:spPr/>
    </dgm:pt>
    <dgm:pt modelId="{4115CD9E-4788-446A-A1F0-4359647F5A25}" type="pres">
      <dgm:prSet presAssocID="{56C12E20-B6EA-4597-B1DF-697742F53AD2}" presName="aNode" presStyleLbl="fgAcc1" presStyleIdx="0" presStyleCnt="3" custScaleX="184613" custLinFactNeighborX="19483" custLinFactNeighborY="83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CE232-5927-4780-9D97-8BA55BBAA5ED}" type="pres">
      <dgm:prSet presAssocID="{56C12E20-B6EA-4597-B1DF-697742F53AD2}" presName="aSpace" presStyleCnt="0"/>
      <dgm:spPr/>
    </dgm:pt>
    <dgm:pt modelId="{70967BA7-5165-4D42-BD02-21E730C7FF92}" type="pres">
      <dgm:prSet presAssocID="{1584F997-52AB-4F3B-8163-BBB083E90D53}" presName="aNode" presStyleLbl="fgAcc1" presStyleIdx="1" presStyleCnt="3" custScaleX="186679" custScaleY="95528" custLinFactY="6836" custLinFactNeighborX="201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0CE69-BD86-4E20-BAC2-EB81405AB433}" type="pres">
      <dgm:prSet presAssocID="{1584F997-52AB-4F3B-8163-BBB083E90D53}" presName="aSpace" presStyleCnt="0"/>
      <dgm:spPr/>
    </dgm:pt>
    <dgm:pt modelId="{4BC085F2-EBD9-4DEF-98DB-DC8F2E9DCC22}" type="pres">
      <dgm:prSet presAssocID="{AC01A3DB-B423-47FD-96F2-351AE59D5D37}" presName="aNode" presStyleLbl="fgAcc1" presStyleIdx="2" presStyleCnt="3" custScaleX="184637" custLinFactY="11061" custLinFactNeighborX="1984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B8C6B-5F8C-46F5-91FB-B087556014EB}" type="pres">
      <dgm:prSet presAssocID="{AC01A3DB-B423-47FD-96F2-351AE59D5D37}" presName="aSpace" presStyleCnt="0"/>
      <dgm:spPr/>
    </dgm:pt>
  </dgm:ptLst>
  <dgm:cxnLst>
    <dgm:cxn modelId="{1E4F10CC-6567-4AF2-A0BC-2D195253B02E}" srcId="{45D6C43C-91C7-468B-8EEA-B036EF275D3B}" destId="{56C12E20-B6EA-4597-B1DF-697742F53AD2}" srcOrd="0" destOrd="0" parTransId="{E7C950DB-718A-40C0-9C6D-6B288F6843D8}" sibTransId="{E5CAEB3D-C479-418F-A6D5-AED9FDFB7FF4}"/>
    <dgm:cxn modelId="{925F6437-2943-4555-BB77-8D3041CA509E}" type="presOf" srcId="{45D6C43C-91C7-468B-8EEA-B036EF275D3B}" destId="{6B602479-97AC-4B0C-BFCE-5EAF82E30C99}" srcOrd="0" destOrd="0" presId="urn:microsoft.com/office/officeart/2005/8/layout/pyramid2"/>
    <dgm:cxn modelId="{351D21F4-314E-4225-B65D-A508F41021E9}" type="presOf" srcId="{AC01A3DB-B423-47FD-96F2-351AE59D5D37}" destId="{4BC085F2-EBD9-4DEF-98DB-DC8F2E9DCC22}" srcOrd="0" destOrd="0" presId="urn:microsoft.com/office/officeart/2005/8/layout/pyramid2"/>
    <dgm:cxn modelId="{BA5A2BE4-FB1E-4186-B3DD-347A625FEF8E}" type="presOf" srcId="{1584F997-52AB-4F3B-8163-BBB083E90D53}" destId="{70967BA7-5165-4D42-BD02-21E730C7FF92}" srcOrd="0" destOrd="0" presId="urn:microsoft.com/office/officeart/2005/8/layout/pyramid2"/>
    <dgm:cxn modelId="{07EA4487-BC45-4979-AE56-A7C419ECFBD6}" srcId="{45D6C43C-91C7-468B-8EEA-B036EF275D3B}" destId="{1584F997-52AB-4F3B-8163-BBB083E90D53}" srcOrd="1" destOrd="0" parTransId="{0F7CD904-1391-4BBB-9228-8A9B16565EF5}" sibTransId="{FAC95A95-CF0F-4D4F-A021-2EB1083106E2}"/>
    <dgm:cxn modelId="{AA4CC055-1BB5-44A7-8077-2A4A291333B6}" srcId="{45D6C43C-91C7-468B-8EEA-B036EF275D3B}" destId="{AC01A3DB-B423-47FD-96F2-351AE59D5D37}" srcOrd="2" destOrd="0" parTransId="{98407BB7-6D51-4A6C-801E-50CC35055B2A}" sibTransId="{B99C5733-99CB-4D0D-9318-D91C0130A695}"/>
    <dgm:cxn modelId="{7D453A58-42B4-4DD0-BB2E-98B8F06D5598}" type="presOf" srcId="{56C12E20-B6EA-4597-B1DF-697742F53AD2}" destId="{4115CD9E-4788-446A-A1F0-4359647F5A25}" srcOrd="0" destOrd="0" presId="urn:microsoft.com/office/officeart/2005/8/layout/pyramid2"/>
    <dgm:cxn modelId="{681BD119-9C0C-4066-991E-64220D69D19E}" type="presParOf" srcId="{6B602479-97AC-4B0C-BFCE-5EAF82E30C99}" destId="{CD335DC0-39A3-4FE9-8C5F-FABA87E505B5}" srcOrd="0" destOrd="0" presId="urn:microsoft.com/office/officeart/2005/8/layout/pyramid2"/>
    <dgm:cxn modelId="{5CDF3AC5-E0B3-4351-9C81-5477B158E197}" type="presParOf" srcId="{6B602479-97AC-4B0C-BFCE-5EAF82E30C99}" destId="{E2D85A00-F0A0-4E71-A9A2-44D4CD053EE4}" srcOrd="1" destOrd="0" presId="urn:microsoft.com/office/officeart/2005/8/layout/pyramid2"/>
    <dgm:cxn modelId="{564D76B6-5304-42D0-850D-BF5EBDE34CF7}" type="presParOf" srcId="{E2D85A00-F0A0-4E71-A9A2-44D4CD053EE4}" destId="{4115CD9E-4788-446A-A1F0-4359647F5A25}" srcOrd="0" destOrd="0" presId="urn:microsoft.com/office/officeart/2005/8/layout/pyramid2"/>
    <dgm:cxn modelId="{6FB96A22-1DE2-4929-A8EB-17EEC28B181E}" type="presParOf" srcId="{E2D85A00-F0A0-4E71-A9A2-44D4CD053EE4}" destId="{C56CE232-5927-4780-9D97-8BA55BBAA5ED}" srcOrd="1" destOrd="0" presId="urn:microsoft.com/office/officeart/2005/8/layout/pyramid2"/>
    <dgm:cxn modelId="{F7ECD037-F4D4-4A98-98C8-C8E4A581E493}" type="presParOf" srcId="{E2D85A00-F0A0-4E71-A9A2-44D4CD053EE4}" destId="{70967BA7-5165-4D42-BD02-21E730C7FF92}" srcOrd="2" destOrd="0" presId="urn:microsoft.com/office/officeart/2005/8/layout/pyramid2"/>
    <dgm:cxn modelId="{E325B0B4-3E95-45F1-9C47-8CA2A9CF3CA2}" type="presParOf" srcId="{E2D85A00-F0A0-4E71-A9A2-44D4CD053EE4}" destId="{CDD0CE69-BD86-4E20-BAC2-EB81405AB433}" srcOrd="3" destOrd="0" presId="urn:microsoft.com/office/officeart/2005/8/layout/pyramid2"/>
    <dgm:cxn modelId="{C80A02DC-196D-4D97-8641-BCCF20E241FF}" type="presParOf" srcId="{E2D85A00-F0A0-4E71-A9A2-44D4CD053EE4}" destId="{4BC085F2-EBD9-4DEF-98DB-DC8F2E9DCC22}" srcOrd="4" destOrd="0" presId="urn:microsoft.com/office/officeart/2005/8/layout/pyramid2"/>
    <dgm:cxn modelId="{C66C0FCB-99BB-49A9-B8E8-5499F166B80D}" type="presParOf" srcId="{E2D85A00-F0A0-4E71-A9A2-44D4CD053EE4}" destId="{2BBB8C6B-5F8C-46F5-91FB-B087556014E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CC31D6-108F-427D-ACA2-22986F6F65D3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AEEC846-8049-4F0C-B0B5-9DD4AD30DAF2}">
      <dgm:prSet phldrT="[Текст]" custT="1"/>
      <dgm:spPr/>
      <dgm:t>
        <a:bodyPr/>
        <a:lstStyle/>
        <a:p>
          <a:r>
            <a:rPr lang="ru-RU" sz="6600" b="1" dirty="0" smtClean="0"/>
            <a:t>Методы опроса </a:t>
          </a:r>
          <a:endParaRPr lang="ru-RU" sz="6600" dirty="0"/>
        </a:p>
      </dgm:t>
    </dgm:pt>
    <dgm:pt modelId="{B238D4C5-032B-463C-A8E2-510018037753}" type="parTrans" cxnId="{7E8299FD-9E04-4255-A317-E18FE8E6DA49}">
      <dgm:prSet/>
      <dgm:spPr/>
      <dgm:t>
        <a:bodyPr/>
        <a:lstStyle/>
        <a:p>
          <a:endParaRPr lang="ru-RU"/>
        </a:p>
      </dgm:t>
    </dgm:pt>
    <dgm:pt modelId="{81935AE5-CA8D-4826-A63E-9846A0F5BCED}" type="sibTrans" cxnId="{7E8299FD-9E04-4255-A317-E18FE8E6DA49}">
      <dgm:prSet/>
      <dgm:spPr/>
      <dgm:t>
        <a:bodyPr/>
        <a:lstStyle/>
        <a:p>
          <a:endParaRPr lang="ru-RU"/>
        </a:p>
      </dgm:t>
    </dgm:pt>
    <dgm:pt modelId="{DDA1C2D5-2A75-4198-B125-CD7E55E486A5}">
      <dgm:prSet phldrT="[Текст]" custT="1"/>
      <dgm:spPr/>
      <dgm:t>
        <a:bodyPr/>
        <a:lstStyle/>
        <a:p>
          <a:r>
            <a:rPr lang="ru-RU" sz="6000" b="1" dirty="0" smtClean="0"/>
            <a:t>Беседа </a:t>
          </a:r>
          <a:endParaRPr lang="ru-RU" sz="6000" dirty="0"/>
        </a:p>
      </dgm:t>
    </dgm:pt>
    <dgm:pt modelId="{4247D068-DCCE-4674-913A-A8CC1AF691E5}" type="parTrans" cxnId="{57937F3B-2AF5-4EC6-AB93-D255C95E6E7E}">
      <dgm:prSet/>
      <dgm:spPr/>
      <dgm:t>
        <a:bodyPr/>
        <a:lstStyle/>
        <a:p>
          <a:endParaRPr lang="ru-RU"/>
        </a:p>
      </dgm:t>
    </dgm:pt>
    <dgm:pt modelId="{EC62C174-A049-4032-925A-C3E6B69AEF50}" type="sibTrans" cxnId="{57937F3B-2AF5-4EC6-AB93-D255C95E6E7E}">
      <dgm:prSet/>
      <dgm:spPr/>
      <dgm:t>
        <a:bodyPr/>
        <a:lstStyle/>
        <a:p>
          <a:endParaRPr lang="ru-RU"/>
        </a:p>
      </dgm:t>
    </dgm:pt>
    <dgm:pt modelId="{624FA1C0-DE5D-4DE2-A2E3-6C6167B976FE}">
      <dgm:prSet phldrT="[Текст]" custT="1"/>
      <dgm:spPr/>
      <dgm:t>
        <a:bodyPr/>
        <a:lstStyle/>
        <a:p>
          <a:r>
            <a:rPr lang="ru-RU" sz="5400" b="1" dirty="0" smtClean="0"/>
            <a:t>Интервью </a:t>
          </a:r>
          <a:endParaRPr lang="ru-RU" sz="3900" dirty="0"/>
        </a:p>
      </dgm:t>
    </dgm:pt>
    <dgm:pt modelId="{7F9264CC-316E-4CBA-AAFB-8347808B3AD2}" type="parTrans" cxnId="{12834FC9-419D-4F55-B5F6-CE9143046B1A}">
      <dgm:prSet/>
      <dgm:spPr/>
      <dgm:t>
        <a:bodyPr/>
        <a:lstStyle/>
        <a:p>
          <a:endParaRPr lang="ru-RU"/>
        </a:p>
      </dgm:t>
    </dgm:pt>
    <dgm:pt modelId="{749071FB-2C16-4894-91BC-2ECCB2994330}" type="sibTrans" cxnId="{12834FC9-419D-4F55-B5F6-CE9143046B1A}">
      <dgm:prSet/>
      <dgm:spPr/>
      <dgm:t>
        <a:bodyPr/>
        <a:lstStyle/>
        <a:p>
          <a:endParaRPr lang="ru-RU"/>
        </a:p>
      </dgm:t>
    </dgm:pt>
    <dgm:pt modelId="{B2F43C88-0992-4A02-81FC-B8BFD09414EA}">
      <dgm:prSet phldrT="[Текст]" custT="1"/>
      <dgm:spPr/>
      <dgm:t>
        <a:bodyPr/>
        <a:lstStyle/>
        <a:p>
          <a:r>
            <a:rPr lang="ru-RU" sz="4400" b="1" dirty="0" smtClean="0"/>
            <a:t>Анкетирование </a:t>
          </a:r>
          <a:endParaRPr lang="ru-RU" sz="3900" dirty="0"/>
        </a:p>
      </dgm:t>
    </dgm:pt>
    <dgm:pt modelId="{0C56C545-B445-467F-9B71-BE26C3DF6F19}" type="parTrans" cxnId="{1E8FD401-32F5-42C9-B48B-79FF8DA6CE82}">
      <dgm:prSet/>
      <dgm:spPr/>
      <dgm:t>
        <a:bodyPr/>
        <a:lstStyle/>
        <a:p>
          <a:endParaRPr lang="ru-RU"/>
        </a:p>
      </dgm:t>
    </dgm:pt>
    <dgm:pt modelId="{4A5A3F4F-B1D3-44D0-98CE-CD21A0D30521}" type="sibTrans" cxnId="{1E8FD401-32F5-42C9-B48B-79FF8DA6CE82}">
      <dgm:prSet/>
      <dgm:spPr/>
      <dgm:t>
        <a:bodyPr/>
        <a:lstStyle/>
        <a:p>
          <a:endParaRPr lang="ru-RU"/>
        </a:p>
      </dgm:t>
    </dgm:pt>
    <dgm:pt modelId="{56D0112A-013C-455E-99C3-B054127F1773}" type="pres">
      <dgm:prSet presAssocID="{15CC31D6-108F-427D-ACA2-22986F6F65D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90E511A-CC24-4813-8325-0B5225D9437C}" type="pres">
      <dgm:prSet presAssocID="{FAEEC846-8049-4F0C-B0B5-9DD4AD30DAF2}" presName="hierRoot1" presStyleCnt="0">
        <dgm:presLayoutVars>
          <dgm:hierBranch val="init"/>
        </dgm:presLayoutVars>
      </dgm:prSet>
      <dgm:spPr/>
    </dgm:pt>
    <dgm:pt modelId="{4DDB4FC0-AF3D-4CB0-A8C1-281DE93383F8}" type="pres">
      <dgm:prSet presAssocID="{FAEEC846-8049-4F0C-B0B5-9DD4AD30DAF2}" presName="rootComposite1" presStyleCnt="0"/>
      <dgm:spPr/>
    </dgm:pt>
    <dgm:pt modelId="{811CBAC6-5D88-4342-93E1-ACF04D50A3D4}" type="pres">
      <dgm:prSet presAssocID="{FAEEC846-8049-4F0C-B0B5-9DD4AD30DAF2}" presName="rootText1" presStyleLbl="alignAcc1" presStyleIdx="0" presStyleCnt="0" custScaleX="198507" custLinFactNeighborX="-14045" custLinFactNeighborY="-795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6C9784-5FE4-4659-A31F-B922831EBE48}" type="pres">
      <dgm:prSet presAssocID="{FAEEC846-8049-4F0C-B0B5-9DD4AD30DAF2}" presName="topArc1" presStyleLbl="parChTrans1D1" presStyleIdx="0" presStyleCnt="8"/>
      <dgm:spPr/>
    </dgm:pt>
    <dgm:pt modelId="{16AA9918-29A1-4D10-8B30-4830D8341683}" type="pres">
      <dgm:prSet presAssocID="{FAEEC846-8049-4F0C-B0B5-9DD4AD30DAF2}" presName="bottomArc1" presStyleLbl="parChTrans1D1" presStyleIdx="1" presStyleCnt="8"/>
      <dgm:spPr/>
    </dgm:pt>
    <dgm:pt modelId="{340BE2C2-03A2-4089-A902-99ECFD925678}" type="pres">
      <dgm:prSet presAssocID="{FAEEC846-8049-4F0C-B0B5-9DD4AD30DAF2}" presName="topConnNode1" presStyleLbl="node1" presStyleIdx="0" presStyleCnt="0"/>
      <dgm:spPr/>
    </dgm:pt>
    <dgm:pt modelId="{422ACA54-0F97-466A-BC13-8A5968CAAF25}" type="pres">
      <dgm:prSet presAssocID="{FAEEC846-8049-4F0C-B0B5-9DD4AD30DAF2}" presName="hierChild2" presStyleCnt="0"/>
      <dgm:spPr/>
    </dgm:pt>
    <dgm:pt modelId="{64880A32-E776-43A4-9369-0BFBD58E9BCF}" type="pres">
      <dgm:prSet presAssocID="{4247D068-DCCE-4674-913A-A8CC1AF691E5}" presName="Name28" presStyleLbl="parChTrans1D2" presStyleIdx="0" presStyleCnt="3"/>
      <dgm:spPr/>
    </dgm:pt>
    <dgm:pt modelId="{7CAB0E19-7FCE-4DD9-9E9B-FE1E89CD6BA6}" type="pres">
      <dgm:prSet presAssocID="{DDA1C2D5-2A75-4198-B125-CD7E55E486A5}" presName="hierRoot2" presStyleCnt="0">
        <dgm:presLayoutVars>
          <dgm:hierBranch val="init"/>
        </dgm:presLayoutVars>
      </dgm:prSet>
      <dgm:spPr/>
    </dgm:pt>
    <dgm:pt modelId="{62D10266-1B4F-4DD6-858E-51BF0EFE7EA0}" type="pres">
      <dgm:prSet presAssocID="{DDA1C2D5-2A75-4198-B125-CD7E55E486A5}" presName="rootComposite2" presStyleCnt="0"/>
      <dgm:spPr/>
    </dgm:pt>
    <dgm:pt modelId="{1F4E2997-AE52-455D-9716-5D9D38993A36}" type="pres">
      <dgm:prSet presAssocID="{DDA1C2D5-2A75-4198-B125-CD7E55E486A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636993-E788-4925-87D5-B6C48A0407BB}" type="pres">
      <dgm:prSet presAssocID="{DDA1C2D5-2A75-4198-B125-CD7E55E486A5}" presName="topArc2" presStyleLbl="parChTrans1D1" presStyleIdx="2" presStyleCnt="8"/>
      <dgm:spPr/>
    </dgm:pt>
    <dgm:pt modelId="{57ABFCC2-362A-44EB-BAAE-9D7BD2331676}" type="pres">
      <dgm:prSet presAssocID="{DDA1C2D5-2A75-4198-B125-CD7E55E486A5}" presName="bottomArc2" presStyleLbl="parChTrans1D1" presStyleIdx="3" presStyleCnt="8"/>
      <dgm:spPr/>
    </dgm:pt>
    <dgm:pt modelId="{4D2FB8FC-F9F5-4825-9A68-C3F3DBEFA582}" type="pres">
      <dgm:prSet presAssocID="{DDA1C2D5-2A75-4198-B125-CD7E55E486A5}" presName="topConnNode2" presStyleLbl="node2" presStyleIdx="0" presStyleCnt="0"/>
      <dgm:spPr/>
    </dgm:pt>
    <dgm:pt modelId="{520CC37D-F800-4817-B8D3-F381202C68D0}" type="pres">
      <dgm:prSet presAssocID="{DDA1C2D5-2A75-4198-B125-CD7E55E486A5}" presName="hierChild4" presStyleCnt="0"/>
      <dgm:spPr/>
    </dgm:pt>
    <dgm:pt modelId="{B4D64F69-9AD8-4484-91E1-EC36FC5E0B42}" type="pres">
      <dgm:prSet presAssocID="{DDA1C2D5-2A75-4198-B125-CD7E55E486A5}" presName="hierChild5" presStyleCnt="0"/>
      <dgm:spPr/>
    </dgm:pt>
    <dgm:pt modelId="{203C012D-530D-4E29-BDD7-EF1C3BFC7726}" type="pres">
      <dgm:prSet presAssocID="{7F9264CC-316E-4CBA-AAFB-8347808B3AD2}" presName="Name28" presStyleLbl="parChTrans1D2" presStyleIdx="1" presStyleCnt="3"/>
      <dgm:spPr/>
    </dgm:pt>
    <dgm:pt modelId="{EF9674A2-D32E-4CB7-8965-191453915480}" type="pres">
      <dgm:prSet presAssocID="{624FA1C0-DE5D-4DE2-A2E3-6C6167B976FE}" presName="hierRoot2" presStyleCnt="0">
        <dgm:presLayoutVars>
          <dgm:hierBranch val="init"/>
        </dgm:presLayoutVars>
      </dgm:prSet>
      <dgm:spPr/>
    </dgm:pt>
    <dgm:pt modelId="{86EC235D-8516-472A-B152-D9426BFDC68A}" type="pres">
      <dgm:prSet presAssocID="{624FA1C0-DE5D-4DE2-A2E3-6C6167B976FE}" presName="rootComposite2" presStyleCnt="0"/>
      <dgm:spPr/>
    </dgm:pt>
    <dgm:pt modelId="{4328CC6F-DC4E-4BC5-9C9D-655D55199C0C}" type="pres">
      <dgm:prSet presAssocID="{624FA1C0-DE5D-4DE2-A2E3-6C6167B976F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7E2B2F-036B-40EE-894D-18B5C6C88C62}" type="pres">
      <dgm:prSet presAssocID="{624FA1C0-DE5D-4DE2-A2E3-6C6167B976FE}" presName="topArc2" presStyleLbl="parChTrans1D1" presStyleIdx="4" presStyleCnt="8"/>
      <dgm:spPr/>
    </dgm:pt>
    <dgm:pt modelId="{9ED09DB1-B256-49BB-8B28-7D5BBA33E390}" type="pres">
      <dgm:prSet presAssocID="{624FA1C0-DE5D-4DE2-A2E3-6C6167B976FE}" presName="bottomArc2" presStyleLbl="parChTrans1D1" presStyleIdx="5" presStyleCnt="8"/>
      <dgm:spPr/>
    </dgm:pt>
    <dgm:pt modelId="{FCB42B25-4B3E-4468-B287-D79EF239C558}" type="pres">
      <dgm:prSet presAssocID="{624FA1C0-DE5D-4DE2-A2E3-6C6167B976FE}" presName="topConnNode2" presStyleLbl="node2" presStyleIdx="0" presStyleCnt="0"/>
      <dgm:spPr/>
    </dgm:pt>
    <dgm:pt modelId="{31D1999F-56AC-4F26-84E6-E9A6FA6B2B7C}" type="pres">
      <dgm:prSet presAssocID="{624FA1C0-DE5D-4DE2-A2E3-6C6167B976FE}" presName="hierChild4" presStyleCnt="0"/>
      <dgm:spPr/>
    </dgm:pt>
    <dgm:pt modelId="{D9C33BB5-D5FD-4CD3-8B00-9A9961731AAD}" type="pres">
      <dgm:prSet presAssocID="{624FA1C0-DE5D-4DE2-A2E3-6C6167B976FE}" presName="hierChild5" presStyleCnt="0"/>
      <dgm:spPr/>
    </dgm:pt>
    <dgm:pt modelId="{6B1822C1-2FE3-4427-B340-7F3699A92D26}" type="pres">
      <dgm:prSet presAssocID="{0C56C545-B445-467F-9B71-BE26C3DF6F19}" presName="Name28" presStyleLbl="parChTrans1D2" presStyleIdx="2" presStyleCnt="3"/>
      <dgm:spPr/>
    </dgm:pt>
    <dgm:pt modelId="{2E1263C8-2731-43A9-8BB1-C8D8D8B59D81}" type="pres">
      <dgm:prSet presAssocID="{B2F43C88-0992-4A02-81FC-B8BFD09414EA}" presName="hierRoot2" presStyleCnt="0">
        <dgm:presLayoutVars>
          <dgm:hierBranch val="init"/>
        </dgm:presLayoutVars>
      </dgm:prSet>
      <dgm:spPr/>
    </dgm:pt>
    <dgm:pt modelId="{74D586B9-2F80-412A-B55E-E6A6875E552A}" type="pres">
      <dgm:prSet presAssocID="{B2F43C88-0992-4A02-81FC-B8BFD09414EA}" presName="rootComposite2" presStyleCnt="0"/>
      <dgm:spPr/>
    </dgm:pt>
    <dgm:pt modelId="{0E62F0F5-121E-44F1-8121-30DD6AA157CD}" type="pres">
      <dgm:prSet presAssocID="{B2F43C88-0992-4A02-81FC-B8BFD09414EA}" presName="rootText2" presStyleLbl="alignAcc1" presStyleIdx="0" presStyleCnt="0" custScaleX="1274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F7719B-7C26-4518-BA1D-8A6A85A4FEF3}" type="pres">
      <dgm:prSet presAssocID="{B2F43C88-0992-4A02-81FC-B8BFD09414EA}" presName="topArc2" presStyleLbl="parChTrans1D1" presStyleIdx="6" presStyleCnt="8"/>
      <dgm:spPr/>
    </dgm:pt>
    <dgm:pt modelId="{9FCAA72D-812A-4FE8-A76D-253D1A247A1C}" type="pres">
      <dgm:prSet presAssocID="{B2F43C88-0992-4A02-81FC-B8BFD09414EA}" presName="bottomArc2" presStyleLbl="parChTrans1D1" presStyleIdx="7" presStyleCnt="8"/>
      <dgm:spPr/>
    </dgm:pt>
    <dgm:pt modelId="{271045E2-AFC2-498B-999E-970BEEE02291}" type="pres">
      <dgm:prSet presAssocID="{B2F43C88-0992-4A02-81FC-B8BFD09414EA}" presName="topConnNode2" presStyleLbl="node2" presStyleIdx="0" presStyleCnt="0"/>
      <dgm:spPr/>
    </dgm:pt>
    <dgm:pt modelId="{3D792952-8F24-4EE0-B2CF-CC0E4F9BCFFA}" type="pres">
      <dgm:prSet presAssocID="{B2F43C88-0992-4A02-81FC-B8BFD09414EA}" presName="hierChild4" presStyleCnt="0"/>
      <dgm:spPr/>
    </dgm:pt>
    <dgm:pt modelId="{1DEDCC9E-8F9D-49C1-A1FD-6844EE58C64F}" type="pres">
      <dgm:prSet presAssocID="{B2F43C88-0992-4A02-81FC-B8BFD09414EA}" presName="hierChild5" presStyleCnt="0"/>
      <dgm:spPr/>
    </dgm:pt>
    <dgm:pt modelId="{D557D856-E0CA-43B5-B7D0-CE3B6CFFD99F}" type="pres">
      <dgm:prSet presAssocID="{FAEEC846-8049-4F0C-B0B5-9DD4AD30DAF2}" presName="hierChild3" presStyleCnt="0"/>
      <dgm:spPr/>
    </dgm:pt>
  </dgm:ptLst>
  <dgm:cxnLst>
    <dgm:cxn modelId="{57937F3B-2AF5-4EC6-AB93-D255C95E6E7E}" srcId="{FAEEC846-8049-4F0C-B0B5-9DD4AD30DAF2}" destId="{DDA1C2D5-2A75-4198-B125-CD7E55E486A5}" srcOrd="0" destOrd="0" parTransId="{4247D068-DCCE-4674-913A-A8CC1AF691E5}" sibTransId="{EC62C174-A049-4032-925A-C3E6B69AEF50}"/>
    <dgm:cxn modelId="{17552DAB-9065-4230-AB2B-2A80542BE2E7}" type="presOf" srcId="{624FA1C0-DE5D-4DE2-A2E3-6C6167B976FE}" destId="{FCB42B25-4B3E-4468-B287-D79EF239C558}" srcOrd="1" destOrd="0" presId="urn:microsoft.com/office/officeart/2008/layout/HalfCircleOrganizationChart"/>
    <dgm:cxn modelId="{95D4D7E4-6B90-419C-A761-25C4A5C217CA}" type="presOf" srcId="{4247D068-DCCE-4674-913A-A8CC1AF691E5}" destId="{64880A32-E776-43A4-9369-0BFBD58E9BCF}" srcOrd="0" destOrd="0" presId="urn:microsoft.com/office/officeart/2008/layout/HalfCircleOrganizationChart"/>
    <dgm:cxn modelId="{DCD2DD7A-809B-4508-8243-D3E015B66542}" type="presOf" srcId="{FAEEC846-8049-4F0C-B0B5-9DD4AD30DAF2}" destId="{811CBAC6-5D88-4342-93E1-ACF04D50A3D4}" srcOrd="0" destOrd="0" presId="urn:microsoft.com/office/officeart/2008/layout/HalfCircleOrganizationChart"/>
    <dgm:cxn modelId="{AEF53B8F-FB42-4327-8145-D653C61F634A}" type="presOf" srcId="{0C56C545-B445-467F-9B71-BE26C3DF6F19}" destId="{6B1822C1-2FE3-4427-B340-7F3699A92D26}" srcOrd="0" destOrd="0" presId="urn:microsoft.com/office/officeart/2008/layout/HalfCircleOrganizationChart"/>
    <dgm:cxn modelId="{BB1FA2DA-03CE-4EEC-8ACC-CB434C989CBA}" type="presOf" srcId="{7F9264CC-316E-4CBA-AAFB-8347808B3AD2}" destId="{203C012D-530D-4E29-BDD7-EF1C3BFC7726}" srcOrd="0" destOrd="0" presId="urn:microsoft.com/office/officeart/2008/layout/HalfCircleOrganizationChart"/>
    <dgm:cxn modelId="{413E0F22-774E-4881-A1ED-8510F5E8A0EB}" type="presOf" srcId="{FAEEC846-8049-4F0C-B0B5-9DD4AD30DAF2}" destId="{340BE2C2-03A2-4089-A902-99ECFD925678}" srcOrd="1" destOrd="0" presId="urn:microsoft.com/office/officeart/2008/layout/HalfCircleOrganizationChart"/>
    <dgm:cxn modelId="{5CE52247-78F7-48F8-92D9-051845EA391A}" type="presOf" srcId="{624FA1C0-DE5D-4DE2-A2E3-6C6167B976FE}" destId="{4328CC6F-DC4E-4BC5-9C9D-655D55199C0C}" srcOrd="0" destOrd="0" presId="urn:microsoft.com/office/officeart/2008/layout/HalfCircleOrganizationChart"/>
    <dgm:cxn modelId="{A0EC699C-BDC3-4D48-BA64-621D8557C043}" type="presOf" srcId="{B2F43C88-0992-4A02-81FC-B8BFD09414EA}" destId="{0E62F0F5-121E-44F1-8121-30DD6AA157CD}" srcOrd="0" destOrd="0" presId="urn:microsoft.com/office/officeart/2008/layout/HalfCircleOrganizationChart"/>
    <dgm:cxn modelId="{7E8299FD-9E04-4255-A317-E18FE8E6DA49}" srcId="{15CC31D6-108F-427D-ACA2-22986F6F65D3}" destId="{FAEEC846-8049-4F0C-B0B5-9DD4AD30DAF2}" srcOrd="0" destOrd="0" parTransId="{B238D4C5-032B-463C-A8E2-510018037753}" sibTransId="{81935AE5-CA8D-4826-A63E-9846A0F5BCED}"/>
    <dgm:cxn modelId="{AFE821D3-1E19-4EDD-8E86-C8887F75093A}" type="presOf" srcId="{DDA1C2D5-2A75-4198-B125-CD7E55E486A5}" destId="{1F4E2997-AE52-455D-9716-5D9D38993A36}" srcOrd="0" destOrd="0" presId="urn:microsoft.com/office/officeart/2008/layout/HalfCircleOrganizationChart"/>
    <dgm:cxn modelId="{DA3AC117-F188-4C29-ABCF-B04A4CEFD55A}" type="presOf" srcId="{B2F43C88-0992-4A02-81FC-B8BFD09414EA}" destId="{271045E2-AFC2-498B-999E-970BEEE02291}" srcOrd="1" destOrd="0" presId="urn:microsoft.com/office/officeart/2008/layout/HalfCircleOrganizationChart"/>
    <dgm:cxn modelId="{349A04A8-C8F2-41D0-B9EB-F2940AC293F2}" type="presOf" srcId="{15CC31D6-108F-427D-ACA2-22986F6F65D3}" destId="{56D0112A-013C-455E-99C3-B054127F1773}" srcOrd="0" destOrd="0" presId="urn:microsoft.com/office/officeart/2008/layout/HalfCircleOrganizationChart"/>
    <dgm:cxn modelId="{12834FC9-419D-4F55-B5F6-CE9143046B1A}" srcId="{FAEEC846-8049-4F0C-B0B5-9DD4AD30DAF2}" destId="{624FA1C0-DE5D-4DE2-A2E3-6C6167B976FE}" srcOrd="1" destOrd="0" parTransId="{7F9264CC-316E-4CBA-AAFB-8347808B3AD2}" sibTransId="{749071FB-2C16-4894-91BC-2ECCB2994330}"/>
    <dgm:cxn modelId="{1E8FD401-32F5-42C9-B48B-79FF8DA6CE82}" srcId="{FAEEC846-8049-4F0C-B0B5-9DD4AD30DAF2}" destId="{B2F43C88-0992-4A02-81FC-B8BFD09414EA}" srcOrd="2" destOrd="0" parTransId="{0C56C545-B445-467F-9B71-BE26C3DF6F19}" sibTransId="{4A5A3F4F-B1D3-44D0-98CE-CD21A0D30521}"/>
    <dgm:cxn modelId="{CCFD6AAD-C0E4-47F1-AF3F-BA1A2056D103}" type="presOf" srcId="{DDA1C2D5-2A75-4198-B125-CD7E55E486A5}" destId="{4D2FB8FC-F9F5-4825-9A68-C3F3DBEFA582}" srcOrd="1" destOrd="0" presId="urn:microsoft.com/office/officeart/2008/layout/HalfCircleOrganizationChart"/>
    <dgm:cxn modelId="{BF6F2CD1-D53F-492B-85DF-48A75DA20245}" type="presParOf" srcId="{56D0112A-013C-455E-99C3-B054127F1773}" destId="{490E511A-CC24-4813-8325-0B5225D9437C}" srcOrd="0" destOrd="0" presId="urn:microsoft.com/office/officeart/2008/layout/HalfCircleOrganizationChart"/>
    <dgm:cxn modelId="{D6F3DED9-03FD-4660-AEA1-EB19BD9DF555}" type="presParOf" srcId="{490E511A-CC24-4813-8325-0B5225D9437C}" destId="{4DDB4FC0-AF3D-4CB0-A8C1-281DE93383F8}" srcOrd="0" destOrd="0" presId="urn:microsoft.com/office/officeart/2008/layout/HalfCircleOrganizationChart"/>
    <dgm:cxn modelId="{59A83CB6-7499-4DF5-90CA-BB6314B0F7D2}" type="presParOf" srcId="{4DDB4FC0-AF3D-4CB0-A8C1-281DE93383F8}" destId="{811CBAC6-5D88-4342-93E1-ACF04D50A3D4}" srcOrd="0" destOrd="0" presId="urn:microsoft.com/office/officeart/2008/layout/HalfCircleOrganizationChart"/>
    <dgm:cxn modelId="{0604E733-E592-4489-A12B-57367E98EB7B}" type="presParOf" srcId="{4DDB4FC0-AF3D-4CB0-A8C1-281DE93383F8}" destId="{E86C9784-5FE4-4659-A31F-B922831EBE48}" srcOrd="1" destOrd="0" presId="urn:microsoft.com/office/officeart/2008/layout/HalfCircleOrganizationChart"/>
    <dgm:cxn modelId="{097C0B13-41F7-4CF3-83A8-77F64A6D53CB}" type="presParOf" srcId="{4DDB4FC0-AF3D-4CB0-A8C1-281DE93383F8}" destId="{16AA9918-29A1-4D10-8B30-4830D8341683}" srcOrd="2" destOrd="0" presId="urn:microsoft.com/office/officeart/2008/layout/HalfCircleOrganizationChart"/>
    <dgm:cxn modelId="{EDF381F1-1A48-41AF-BD27-0D372E448D2D}" type="presParOf" srcId="{4DDB4FC0-AF3D-4CB0-A8C1-281DE93383F8}" destId="{340BE2C2-03A2-4089-A902-99ECFD925678}" srcOrd="3" destOrd="0" presId="urn:microsoft.com/office/officeart/2008/layout/HalfCircleOrganizationChart"/>
    <dgm:cxn modelId="{7F8213F1-370A-428B-B3AB-8FA5D9F40EAA}" type="presParOf" srcId="{490E511A-CC24-4813-8325-0B5225D9437C}" destId="{422ACA54-0F97-466A-BC13-8A5968CAAF25}" srcOrd="1" destOrd="0" presId="urn:microsoft.com/office/officeart/2008/layout/HalfCircleOrganizationChart"/>
    <dgm:cxn modelId="{8866E841-FEB5-4866-B7E9-79587CF29E1D}" type="presParOf" srcId="{422ACA54-0F97-466A-BC13-8A5968CAAF25}" destId="{64880A32-E776-43A4-9369-0BFBD58E9BCF}" srcOrd="0" destOrd="0" presId="urn:microsoft.com/office/officeart/2008/layout/HalfCircleOrganizationChart"/>
    <dgm:cxn modelId="{9F82C088-F23F-4D62-8BC9-8CCA84321A32}" type="presParOf" srcId="{422ACA54-0F97-466A-BC13-8A5968CAAF25}" destId="{7CAB0E19-7FCE-4DD9-9E9B-FE1E89CD6BA6}" srcOrd="1" destOrd="0" presId="urn:microsoft.com/office/officeart/2008/layout/HalfCircleOrganizationChart"/>
    <dgm:cxn modelId="{E4A05AA5-04A1-429B-9E3B-F80CFBC4D77A}" type="presParOf" srcId="{7CAB0E19-7FCE-4DD9-9E9B-FE1E89CD6BA6}" destId="{62D10266-1B4F-4DD6-858E-51BF0EFE7EA0}" srcOrd="0" destOrd="0" presId="urn:microsoft.com/office/officeart/2008/layout/HalfCircleOrganizationChart"/>
    <dgm:cxn modelId="{4D3F361F-B9F6-4561-90ED-383629E67891}" type="presParOf" srcId="{62D10266-1B4F-4DD6-858E-51BF0EFE7EA0}" destId="{1F4E2997-AE52-455D-9716-5D9D38993A36}" srcOrd="0" destOrd="0" presId="urn:microsoft.com/office/officeart/2008/layout/HalfCircleOrganizationChart"/>
    <dgm:cxn modelId="{2EC46594-0EA5-4891-A400-3FD5213AB4F0}" type="presParOf" srcId="{62D10266-1B4F-4DD6-858E-51BF0EFE7EA0}" destId="{48636993-E788-4925-87D5-B6C48A0407BB}" srcOrd="1" destOrd="0" presId="urn:microsoft.com/office/officeart/2008/layout/HalfCircleOrganizationChart"/>
    <dgm:cxn modelId="{A36D2283-3174-4253-8464-CE2A799D4671}" type="presParOf" srcId="{62D10266-1B4F-4DD6-858E-51BF0EFE7EA0}" destId="{57ABFCC2-362A-44EB-BAAE-9D7BD2331676}" srcOrd="2" destOrd="0" presId="urn:microsoft.com/office/officeart/2008/layout/HalfCircleOrganizationChart"/>
    <dgm:cxn modelId="{19152C57-52C1-4682-8DEC-C88CAE413ADA}" type="presParOf" srcId="{62D10266-1B4F-4DD6-858E-51BF0EFE7EA0}" destId="{4D2FB8FC-F9F5-4825-9A68-C3F3DBEFA582}" srcOrd="3" destOrd="0" presId="urn:microsoft.com/office/officeart/2008/layout/HalfCircleOrganizationChart"/>
    <dgm:cxn modelId="{2ED85E19-6ADC-4980-996C-C80AAF8403CA}" type="presParOf" srcId="{7CAB0E19-7FCE-4DD9-9E9B-FE1E89CD6BA6}" destId="{520CC37D-F800-4817-B8D3-F381202C68D0}" srcOrd="1" destOrd="0" presId="urn:microsoft.com/office/officeart/2008/layout/HalfCircleOrganizationChart"/>
    <dgm:cxn modelId="{F51BFF04-80CD-417E-96DB-39C3472F4507}" type="presParOf" srcId="{7CAB0E19-7FCE-4DD9-9E9B-FE1E89CD6BA6}" destId="{B4D64F69-9AD8-4484-91E1-EC36FC5E0B42}" srcOrd="2" destOrd="0" presId="urn:microsoft.com/office/officeart/2008/layout/HalfCircleOrganizationChart"/>
    <dgm:cxn modelId="{D9D4D128-54C4-4217-A3B4-F10BC18CE896}" type="presParOf" srcId="{422ACA54-0F97-466A-BC13-8A5968CAAF25}" destId="{203C012D-530D-4E29-BDD7-EF1C3BFC7726}" srcOrd="2" destOrd="0" presId="urn:microsoft.com/office/officeart/2008/layout/HalfCircleOrganizationChart"/>
    <dgm:cxn modelId="{D6FDD748-6FE1-4D60-B8F1-B7CE0D97543B}" type="presParOf" srcId="{422ACA54-0F97-466A-BC13-8A5968CAAF25}" destId="{EF9674A2-D32E-4CB7-8965-191453915480}" srcOrd="3" destOrd="0" presId="urn:microsoft.com/office/officeart/2008/layout/HalfCircleOrganizationChart"/>
    <dgm:cxn modelId="{9063ADB2-7506-4C50-A641-FC4F0E2B4DD6}" type="presParOf" srcId="{EF9674A2-D32E-4CB7-8965-191453915480}" destId="{86EC235D-8516-472A-B152-D9426BFDC68A}" srcOrd="0" destOrd="0" presId="urn:microsoft.com/office/officeart/2008/layout/HalfCircleOrganizationChart"/>
    <dgm:cxn modelId="{8E33D3E3-7B31-4EEF-A672-2F53056FF87B}" type="presParOf" srcId="{86EC235D-8516-472A-B152-D9426BFDC68A}" destId="{4328CC6F-DC4E-4BC5-9C9D-655D55199C0C}" srcOrd="0" destOrd="0" presId="urn:microsoft.com/office/officeart/2008/layout/HalfCircleOrganizationChart"/>
    <dgm:cxn modelId="{640D679C-EB40-4DC0-B934-8200975375B8}" type="presParOf" srcId="{86EC235D-8516-472A-B152-D9426BFDC68A}" destId="{7D7E2B2F-036B-40EE-894D-18B5C6C88C62}" srcOrd="1" destOrd="0" presId="urn:microsoft.com/office/officeart/2008/layout/HalfCircleOrganizationChart"/>
    <dgm:cxn modelId="{E7945687-5C40-45A8-8F1D-B5D18AA96BD0}" type="presParOf" srcId="{86EC235D-8516-472A-B152-D9426BFDC68A}" destId="{9ED09DB1-B256-49BB-8B28-7D5BBA33E390}" srcOrd="2" destOrd="0" presId="urn:microsoft.com/office/officeart/2008/layout/HalfCircleOrganizationChart"/>
    <dgm:cxn modelId="{4D792F8B-2E28-485C-B918-10F58C9971B5}" type="presParOf" srcId="{86EC235D-8516-472A-B152-D9426BFDC68A}" destId="{FCB42B25-4B3E-4468-B287-D79EF239C558}" srcOrd="3" destOrd="0" presId="urn:microsoft.com/office/officeart/2008/layout/HalfCircleOrganizationChart"/>
    <dgm:cxn modelId="{6A663137-4074-44FD-8843-16C4FCD4EB1E}" type="presParOf" srcId="{EF9674A2-D32E-4CB7-8965-191453915480}" destId="{31D1999F-56AC-4F26-84E6-E9A6FA6B2B7C}" srcOrd="1" destOrd="0" presId="urn:microsoft.com/office/officeart/2008/layout/HalfCircleOrganizationChart"/>
    <dgm:cxn modelId="{C0E06A01-33B6-4111-992E-BFFE6F5B688B}" type="presParOf" srcId="{EF9674A2-D32E-4CB7-8965-191453915480}" destId="{D9C33BB5-D5FD-4CD3-8B00-9A9961731AAD}" srcOrd="2" destOrd="0" presId="urn:microsoft.com/office/officeart/2008/layout/HalfCircleOrganizationChart"/>
    <dgm:cxn modelId="{A97B4C61-B6A9-48F2-8581-1194B49F8983}" type="presParOf" srcId="{422ACA54-0F97-466A-BC13-8A5968CAAF25}" destId="{6B1822C1-2FE3-4427-B340-7F3699A92D26}" srcOrd="4" destOrd="0" presId="urn:microsoft.com/office/officeart/2008/layout/HalfCircleOrganizationChart"/>
    <dgm:cxn modelId="{4A349000-DE5D-442C-92F6-94952DDA35F1}" type="presParOf" srcId="{422ACA54-0F97-466A-BC13-8A5968CAAF25}" destId="{2E1263C8-2731-43A9-8BB1-C8D8D8B59D81}" srcOrd="5" destOrd="0" presId="urn:microsoft.com/office/officeart/2008/layout/HalfCircleOrganizationChart"/>
    <dgm:cxn modelId="{D25C32CA-4C5B-4DC6-9818-BBC4921576F8}" type="presParOf" srcId="{2E1263C8-2731-43A9-8BB1-C8D8D8B59D81}" destId="{74D586B9-2F80-412A-B55E-E6A6875E552A}" srcOrd="0" destOrd="0" presId="urn:microsoft.com/office/officeart/2008/layout/HalfCircleOrganizationChart"/>
    <dgm:cxn modelId="{5AFC7EB3-EE5B-49FD-AE0B-6DFEF91241CE}" type="presParOf" srcId="{74D586B9-2F80-412A-B55E-E6A6875E552A}" destId="{0E62F0F5-121E-44F1-8121-30DD6AA157CD}" srcOrd="0" destOrd="0" presId="urn:microsoft.com/office/officeart/2008/layout/HalfCircleOrganizationChart"/>
    <dgm:cxn modelId="{2130C27F-B333-4628-B7A4-B0543FFC250F}" type="presParOf" srcId="{74D586B9-2F80-412A-B55E-E6A6875E552A}" destId="{ECF7719B-7C26-4518-BA1D-8A6A85A4FEF3}" srcOrd="1" destOrd="0" presId="urn:microsoft.com/office/officeart/2008/layout/HalfCircleOrganizationChart"/>
    <dgm:cxn modelId="{44E1E884-910E-4F04-936C-07DAA7E56411}" type="presParOf" srcId="{74D586B9-2F80-412A-B55E-E6A6875E552A}" destId="{9FCAA72D-812A-4FE8-A76D-253D1A247A1C}" srcOrd="2" destOrd="0" presId="urn:microsoft.com/office/officeart/2008/layout/HalfCircleOrganizationChart"/>
    <dgm:cxn modelId="{3B8D15AC-B411-49B7-9BC5-1A733991666A}" type="presParOf" srcId="{74D586B9-2F80-412A-B55E-E6A6875E552A}" destId="{271045E2-AFC2-498B-999E-970BEEE02291}" srcOrd="3" destOrd="0" presId="urn:microsoft.com/office/officeart/2008/layout/HalfCircleOrganizationChart"/>
    <dgm:cxn modelId="{66CD1046-A6C2-4402-8032-8DE76DDBB5F9}" type="presParOf" srcId="{2E1263C8-2731-43A9-8BB1-C8D8D8B59D81}" destId="{3D792952-8F24-4EE0-B2CF-CC0E4F9BCFFA}" srcOrd="1" destOrd="0" presId="urn:microsoft.com/office/officeart/2008/layout/HalfCircleOrganizationChart"/>
    <dgm:cxn modelId="{32EAABFE-2952-40CC-8424-99833CE9648E}" type="presParOf" srcId="{2E1263C8-2731-43A9-8BB1-C8D8D8B59D81}" destId="{1DEDCC9E-8F9D-49C1-A1FD-6844EE58C64F}" srcOrd="2" destOrd="0" presId="urn:microsoft.com/office/officeart/2008/layout/HalfCircleOrganizationChart"/>
    <dgm:cxn modelId="{85BFD540-8F20-467F-8410-7744D6C2F686}" type="presParOf" srcId="{490E511A-CC24-4813-8325-0B5225D9437C}" destId="{D557D856-E0CA-43B5-B7D0-CE3B6CFFD99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5F0925-2593-4CDE-81A4-F7E83BAA65C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603CCE-7757-490C-A001-EF6194B60894}">
      <dgm:prSet phldrT="[Текст]" custT="1"/>
      <dgm:spPr/>
      <dgm:t>
        <a:bodyPr/>
        <a:lstStyle/>
        <a:p>
          <a:r>
            <a:rPr lang="ru-RU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Виды чтения</a:t>
          </a:r>
          <a:endParaRPr lang="ru-RU" sz="7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936E0E-F2A5-4B5F-BC30-49EC61D042F6}" type="parTrans" cxnId="{9679AA5B-79B6-4354-8361-C4E6F01D6A57}">
      <dgm:prSet/>
      <dgm:spPr/>
      <dgm:t>
        <a:bodyPr/>
        <a:lstStyle/>
        <a:p>
          <a:endParaRPr lang="ru-RU"/>
        </a:p>
      </dgm:t>
    </dgm:pt>
    <dgm:pt modelId="{23C8673C-2597-4E9B-B6B2-14F438884232}" type="sibTrans" cxnId="{9679AA5B-79B6-4354-8361-C4E6F01D6A57}">
      <dgm:prSet/>
      <dgm:spPr/>
      <dgm:t>
        <a:bodyPr/>
        <a:lstStyle/>
        <a:p>
          <a:endParaRPr lang="ru-RU"/>
        </a:p>
      </dgm:t>
    </dgm:pt>
    <dgm:pt modelId="{688F001F-91B6-48A7-80BE-1BC9BD60C773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Ознакомительное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2DEC2A-6E61-4462-AE31-9826398F29F2}" type="parTrans" cxnId="{03633FB0-FA34-4818-BDF5-FA2B408D2C9F}">
      <dgm:prSet/>
      <dgm:spPr/>
      <dgm:t>
        <a:bodyPr/>
        <a:lstStyle/>
        <a:p>
          <a:endParaRPr lang="ru-RU"/>
        </a:p>
      </dgm:t>
    </dgm:pt>
    <dgm:pt modelId="{28DDF98F-5B04-4E87-851B-B41340088BD4}" type="sibTrans" cxnId="{03633FB0-FA34-4818-BDF5-FA2B408D2C9F}">
      <dgm:prSet/>
      <dgm:spPr/>
      <dgm:t>
        <a:bodyPr/>
        <a:lstStyle/>
        <a:p>
          <a:endParaRPr lang="ru-RU"/>
        </a:p>
      </dgm:t>
    </dgm:pt>
    <dgm:pt modelId="{22993CD4-503C-43CA-83AA-CBF828E5013D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Изучающее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EE043F-8DED-4586-A9E2-FAA40654A18A}" type="parTrans" cxnId="{B51BB631-A323-4048-B6E4-412C639570D0}">
      <dgm:prSet/>
      <dgm:spPr/>
      <dgm:t>
        <a:bodyPr/>
        <a:lstStyle/>
        <a:p>
          <a:endParaRPr lang="ru-RU"/>
        </a:p>
      </dgm:t>
    </dgm:pt>
    <dgm:pt modelId="{0C3BDC65-7215-4C3C-8749-4919971911CE}" type="sibTrans" cxnId="{B51BB631-A323-4048-B6E4-412C639570D0}">
      <dgm:prSet/>
      <dgm:spPr/>
      <dgm:t>
        <a:bodyPr/>
        <a:lstStyle/>
        <a:p>
          <a:endParaRPr lang="ru-RU"/>
        </a:p>
      </dgm:t>
    </dgm:pt>
    <dgm:pt modelId="{FC2A1689-C5FD-4781-8C7D-8206556E267B}" type="pres">
      <dgm:prSet presAssocID="{835F0925-2593-4CDE-81A4-F7E83BAA65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1474AA-BD7E-4AC0-B77E-ABAF941F913F}" type="pres">
      <dgm:prSet presAssocID="{D4603CCE-7757-490C-A001-EF6194B60894}" presName="hierRoot1" presStyleCnt="0">
        <dgm:presLayoutVars>
          <dgm:hierBranch val="init"/>
        </dgm:presLayoutVars>
      </dgm:prSet>
      <dgm:spPr/>
    </dgm:pt>
    <dgm:pt modelId="{CF90C92C-E19D-4C88-AF45-03995F958759}" type="pres">
      <dgm:prSet presAssocID="{D4603CCE-7757-490C-A001-EF6194B60894}" presName="rootComposite1" presStyleCnt="0"/>
      <dgm:spPr/>
    </dgm:pt>
    <dgm:pt modelId="{13580670-3EDC-4B18-A9A9-4D33311E3A11}" type="pres">
      <dgm:prSet presAssocID="{D4603CCE-7757-490C-A001-EF6194B60894}" presName="rootText1" presStyleLbl="node0" presStyleIdx="0" presStyleCnt="1" custScaleX="157494">
        <dgm:presLayoutVars>
          <dgm:chPref val="3"/>
        </dgm:presLayoutVars>
      </dgm:prSet>
      <dgm:spPr/>
    </dgm:pt>
    <dgm:pt modelId="{015F3616-2A01-4C17-BCE3-797C5B555C5B}" type="pres">
      <dgm:prSet presAssocID="{D4603CCE-7757-490C-A001-EF6194B60894}" presName="rootConnector1" presStyleLbl="node1" presStyleIdx="0" presStyleCnt="0"/>
      <dgm:spPr/>
    </dgm:pt>
    <dgm:pt modelId="{350EB8E6-2C63-4858-9821-873ADF75DE15}" type="pres">
      <dgm:prSet presAssocID="{D4603CCE-7757-490C-A001-EF6194B60894}" presName="hierChild2" presStyleCnt="0"/>
      <dgm:spPr/>
    </dgm:pt>
    <dgm:pt modelId="{07E1F4BC-A9E3-45BF-9088-98153291217B}" type="pres">
      <dgm:prSet presAssocID="{192DEC2A-6E61-4462-AE31-9826398F29F2}" presName="Name37" presStyleLbl="parChTrans1D2" presStyleIdx="0" presStyleCnt="2"/>
      <dgm:spPr/>
    </dgm:pt>
    <dgm:pt modelId="{0AE17193-DEC4-4486-9AED-2EF56F866A36}" type="pres">
      <dgm:prSet presAssocID="{688F001F-91B6-48A7-80BE-1BC9BD60C773}" presName="hierRoot2" presStyleCnt="0">
        <dgm:presLayoutVars>
          <dgm:hierBranch val="init"/>
        </dgm:presLayoutVars>
      </dgm:prSet>
      <dgm:spPr/>
    </dgm:pt>
    <dgm:pt modelId="{7612C732-4AC7-4730-A0AF-47C9FFDBB02C}" type="pres">
      <dgm:prSet presAssocID="{688F001F-91B6-48A7-80BE-1BC9BD60C773}" presName="rootComposite" presStyleCnt="0"/>
      <dgm:spPr/>
    </dgm:pt>
    <dgm:pt modelId="{04F582C9-4312-429E-BD7B-0FBB80B3E7F8}" type="pres">
      <dgm:prSet presAssocID="{688F001F-91B6-48A7-80BE-1BC9BD60C773}" presName="rootText" presStyleLbl="node2" presStyleIdx="0" presStyleCnt="2">
        <dgm:presLayoutVars>
          <dgm:chPref val="3"/>
        </dgm:presLayoutVars>
      </dgm:prSet>
      <dgm:spPr/>
    </dgm:pt>
    <dgm:pt modelId="{D49EC28C-C6E9-461F-AE20-F82064DCAA7F}" type="pres">
      <dgm:prSet presAssocID="{688F001F-91B6-48A7-80BE-1BC9BD60C773}" presName="rootConnector" presStyleLbl="node2" presStyleIdx="0" presStyleCnt="2"/>
      <dgm:spPr/>
    </dgm:pt>
    <dgm:pt modelId="{9ADA6193-CD79-4B2E-ABCD-EB70DF0B5568}" type="pres">
      <dgm:prSet presAssocID="{688F001F-91B6-48A7-80BE-1BC9BD60C773}" presName="hierChild4" presStyleCnt="0"/>
      <dgm:spPr/>
    </dgm:pt>
    <dgm:pt modelId="{317E6CAB-C809-425A-84CF-FE90399EF0F6}" type="pres">
      <dgm:prSet presAssocID="{688F001F-91B6-48A7-80BE-1BC9BD60C773}" presName="hierChild5" presStyleCnt="0"/>
      <dgm:spPr/>
    </dgm:pt>
    <dgm:pt modelId="{3FE730E5-9456-4D30-9557-F77ED28CD7F7}" type="pres">
      <dgm:prSet presAssocID="{F5EE043F-8DED-4586-A9E2-FAA40654A18A}" presName="Name37" presStyleLbl="parChTrans1D2" presStyleIdx="1" presStyleCnt="2"/>
      <dgm:spPr/>
    </dgm:pt>
    <dgm:pt modelId="{1ABBC9A2-3471-4842-96AB-B7440F0EA2B2}" type="pres">
      <dgm:prSet presAssocID="{22993CD4-503C-43CA-83AA-CBF828E5013D}" presName="hierRoot2" presStyleCnt="0">
        <dgm:presLayoutVars>
          <dgm:hierBranch val="init"/>
        </dgm:presLayoutVars>
      </dgm:prSet>
      <dgm:spPr/>
    </dgm:pt>
    <dgm:pt modelId="{1A7F6982-8139-4E56-8555-57E27467EBE7}" type="pres">
      <dgm:prSet presAssocID="{22993CD4-503C-43CA-83AA-CBF828E5013D}" presName="rootComposite" presStyleCnt="0"/>
      <dgm:spPr/>
    </dgm:pt>
    <dgm:pt modelId="{081A4E7D-2E9A-4B9B-8783-75094C8784F6}" type="pres">
      <dgm:prSet presAssocID="{22993CD4-503C-43CA-83AA-CBF828E5013D}" presName="rootText" presStyleLbl="node2" presStyleIdx="1" presStyleCnt="2">
        <dgm:presLayoutVars>
          <dgm:chPref val="3"/>
        </dgm:presLayoutVars>
      </dgm:prSet>
      <dgm:spPr/>
    </dgm:pt>
    <dgm:pt modelId="{8894BD34-61EE-4D6E-AA81-15380C9D58BB}" type="pres">
      <dgm:prSet presAssocID="{22993CD4-503C-43CA-83AA-CBF828E5013D}" presName="rootConnector" presStyleLbl="node2" presStyleIdx="1" presStyleCnt="2"/>
      <dgm:spPr/>
    </dgm:pt>
    <dgm:pt modelId="{5C1F329E-831F-46C0-959F-771AE952EEAC}" type="pres">
      <dgm:prSet presAssocID="{22993CD4-503C-43CA-83AA-CBF828E5013D}" presName="hierChild4" presStyleCnt="0"/>
      <dgm:spPr/>
    </dgm:pt>
    <dgm:pt modelId="{91D88D79-978B-42E6-946F-F3D9D2F7C560}" type="pres">
      <dgm:prSet presAssocID="{22993CD4-503C-43CA-83AA-CBF828E5013D}" presName="hierChild5" presStyleCnt="0"/>
      <dgm:spPr/>
    </dgm:pt>
    <dgm:pt modelId="{1D28756E-0E4A-4EB8-A190-C4B6290E73E6}" type="pres">
      <dgm:prSet presAssocID="{D4603CCE-7757-490C-A001-EF6194B60894}" presName="hierChild3" presStyleCnt="0"/>
      <dgm:spPr/>
    </dgm:pt>
  </dgm:ptLst>
  <dgm:cxnLst>
    <dgm:cxn modelId="{BA7A73ED-F1F8-48BF-BCBB-61B8835EF2C5}" type="presOf" srcId="{688F001F-91B6-48A7-80BE-1BC9BD60C773}" destId="{04F582C9-4312-429E-BD7B-0FBB80B3E7F8}" srcOrd="0" destOrd="0" presId="urn:microsoft.com/office/officeart/2005/8/layout/orgChart1"/>
    <dgm:cxn modelId="{03633FB0-FA34-4818-BDF5-FA2B408D2C9F}" srcId="{D4603CCE-7757-490C-A001-EF6194B60894}" destId="{688F001F-91B6-48A7-80BE-1BC9BD60C773}" srcOrd="0" destOrd="0" parTransId="{192DEC2A-6E61-4462-AE31-9826398F29F2}" sibTransId="{28DDF98F-5B04-4E87-851B-B41340088BD4}"/>
    <dgm:cxn modelId="{F7427396-FFCD-4B62-A40C-AAB61796DA59}" type="presOf" srcId="{192DEC2A-6E61-4462-AE31-9826398F29F2}" destId="{07E1F4BC-A9E3-45BF-9088-98153291217B}" srcOrd="0" destOrd="0" presId="urn:microsoft.com/office/officeart/2005/8/layout/orgChart1"/>
    <dgm:cxn modelId="{52D5BA7C-1532-4487-A88D-5BDA4A64BDA0}" type="presOf" srcId="{22993CD4-503C-43CA-83AA-CBF828E5013D}" destId="{8894BD34-61EE-4D6E-AA81-15380C9D58BB}" srcOrd="1" destOrd="0" presId="urn:microsoft.com/office/officeart/2005/8/layout/orgChart1"/>
    <dgm:cxn modelId="{F936FD32-6F3D-407B-B7B6-5408731CC85F}" type="presOf" srcId="{22993CD4-503C-43CA-83AA-CBF828E5013D}" destId="{081A4E7D-2E9A-4B9B-8783-75094C8784F6}" srcOrd="0" destOrd="0" presId="urn:microsoft.com/office/officeart/2005/8/layout/orgChart1"/>
    <dgm:cxn modelId="{D17BC8FD-FF40-4EB2-A98B-C5D7A845947A}" type="presOf" srcId="{835F0925-2593-4CDE-81A4-F7E83BAA65C4}" destId="{FC2A1689-C5FD-4781-8C7D-8206556E267B}" srcOrd="0" destOrd="0" presId="urn:microsoft.com/office/officeart/2005/8/layout/orgChart1"/>
    <dgm:cxn modelId="{33F33BD2-1E7F-46CC-B4FD-569E06D3A2A0}" type="presOf" srcId="{F5EE043F-8DED-4586-A9E2-FAA40654A18A}" destId="{3FE730E5-9456-4D30-9557-F77ED28CD7F7}" srcOrd="0" destOrd="0" presId="urn:microsoft.com/office/officeart/2005/8/layout/orgChart1"/>
    <dgm:cxn modelId="{419611D7-F7FC-40DF-B9C9-7C262812CCC5}" type="presOf" srcId="{D4603CCE-7757-490C-A001-EF6194B60894}" destId="{015F3616-2A01-4C17-BCE3-797C5B555C5B}" srcOrd="1" destOrd="0" presId="urn:microsoft.com/office/officeart/2005/8/layout/orgChart1"/>
    <dgm:cxn modelId="{76F928C2-6CC5-4E17-98E3-5E56B935D181}" type="presOf" srcId="{688F001F-91B6-48A7-80BE-1BC9BD60C773}" destId="{D49EC28C-C6E9-461F-AE20-F82064DCAA7F}" srcOrd="1" destOrd="0" presId="urn:microsoft.com/office/officeart/2005/8/layout/orgChart1"/>
    <dgm:cxn modelId="{184C129A-4CF1-4FC1-99B0-492D05174CBA}" type="presOf" srcId="{D4603CCE-7757-490C-A001-EF6194B60894}" destId="{13580670-3EDC-4B18-A9A9-4D33311E3A11}" srcOrd="0" destOrd="0" presId="urn:microsoft.com/office/officeart/2005/8/layout/orgChart1"/>
    <dgm:cxn modelId="{9679AA5B-79B6-4354-8361-C4E6F01D6A57}" srcId="{835F0925-2593-4CDE-81A4-F7E83BAA65C4}" destId="{D4603CCE-7757-490C-A001-EF6194B60894}" srcOrd="0" destOrd="0" parTransId="{55936E0E-F2A5-4B5F-BC30-49EC61D042F6}" sibTransId="{23C8673C-2597-4E9B-B6B2-14F438884232}"/>
    <dgm:cxn modelId="{B51BB631-A323-4048-B6E4-412C639570D0}" srcId="{D4603CCE-7757-490C-A001-EF6194B60894}" destId="{22993CD4-503C-43CA-83AA-CBF828E5013D}" srcOrd="1" destOrd="0" parTransId="{F5EE043F-8DED-4586-A9E2-FAA40654A18A}" sibTransId="{0C3BDC65-7215-4C3C-8749-4919971911CE}"/>
    <dgm:cxn modelId="{CE392394-7790-462B-8182-18FDECCB3C2D}" type="presParOf" srcId="{FC2A1689-C5FD-4781-8C7D-8206556E267B}" destId="{C61474AA-BD7E-4AC0-B77E-ABAF941F913F}" srcOrd="0" destOrd="0" presId="urn:microsoft.com/office/officeart/2005/8/layout/orgChart1"/>
    <dgm:cxn modelId="{32C2D46F-8953-46BD-905F-B79348C9A0D0}" type="presParOf" srcId="{C61474AA-BD7E-4AC0-B77E-ABAF941F913F}" destId="{CF90C92C-E19D-4C88-AF45-03995F958759}" srcOrd="0" destOrd="0" presId="urn:microsoft.com/office/officeart/2005/8/layout/orgChart1"/>
    <dgm:cxn modelId="{166A6273-CA39-4E81-9E6B-3EED8AA214A6}" type="presParOf" srcId="{CF90C92C-E19D-4C88-AF45-03995F958759}" destId="{13580670-3EDC-4B18-A9A9-4D33311E3A11}" srcOrd="0" destOrd="0" presId="urn:microsoft.com/office/officeart/2005/8/layout/orgChart1"/>
    <dgm:cxn modelId="{6D18DBE7-25E6-4B60-A721-A093AC53A2E8}" type="presParOf" srcId="{CF90C92C-E19D-4C88-AF45-03995F958759}" destId="{015F3616-2A01-4C17-BCE3-797C5B555C5B}" srcOrd="1" destOrd="0" presId="urn:microsoft.com/office/officeart/2005/8/layout/orgChart1"/>
    <dgm:cxn modelId="{F24C861A-8486-485D-9399-B3D40FA35509}" type="presParOf" srcId="{C61474AA-BD7E-4AC0-B77E-ABAF941F913F}" destId="{350EB8E6-2C63-4858-9821-873ADF75DE15}" srcOrd="1" destOrd="0" presId="urn:microsoft.com/office/officeart/2005/8/layout/orgChart1"/>
    <dgm:cxn modelId="{BDA5D1E0-F94A-448A-8508-47B76775B271}" type="presParOf" srcId="{350EB8E6-2C63-4858-9821-873ADF75DE15}" destId="{07E1F4BC-A9E3-45BF-9088-98153291217B}" srcOrd="0" destOrd="0" presId="urn:microsoft.com/office/officeart/2005/8/layout/orgChart1"/>
    <dgm:cxn modelId="{9A602C34-0FFC-4949-B638-640C3CC8DE72}" type="presParOf" srcId="{350EB8E6-2C63-4858-9821-873ADF75DE15}" destId="{0AE17193-DEC4-4486-9AED-2EF56F866A36}" srcOrd="1" destOrd="0" presId="urn:microsoft.com/office/officeart/2005/8/layout/orgChart1"/>
    <dgm:cxn modelId="{B4A7E474-E88A-4618-B8C8-B556B893D31B}" type="presParOf" srcId="{0AE17193-DEC4-4486-9AED-2EF56F866A36}" destId="{7612C732-4AC7-4730-A0AF-47C9FFDBB02C}" srcOrd="0" destOrd="0" presId="urn:microsoft.com/office/officeart/2005/8/layout/orgChart1"/>
    <dgm:cxn modelId="{1D77DE36-BE30-4DAD-B89F-354154DB1DCE}" type="presParOf" srcId="{7612C732-4AC7-4730-A0AF-47C9FFDBB02C}" destId="{04F582C9-4312-429E-BD7B-0FBB80B3E7F8}" srcOrd="0" destOrd="0" presId="urn:microsoft.com/office/officeart/2005/8/layout/orgChart1"/>
    <dgm:cxn modelId="{21221833-E64D-4619-B8C3-4077AC3777DA}" type="presParOf" srcId="{7612C732-4AC7-4730-A0AF-47C9FFDBB02C}" destId="{D49EC28C-C6E9-461F-AE20-F82064DCAA7F}" srcOrd="1" destOrd="0" presId="urn:microsoft.com/office/officeart/2005/8/layout/orgChart1"/>
    <dgm:cxn modelId="{C895BCFB-A482-4C2D-A413-7ED1FBD0D095}" type="presParOf" srcId="{0AE17193-DEC4-4486-9AED-2EF56F866A36}" destId="{9ADA6193-CD79-4B2E-ABCD-EB70DF0B5568}" srcOrd="1" destOrd="0" presId="urn:microsoft.com/office/officeart/2005/8/layout/orgChart1"/>
    <dgm:cxn modelId="{A05F2B0E-3372-4F21-ADA2-E3187E05BCC9}" type="presParOf" srcId="{0AE17193-DEC4-4486-9AED-2EF56F866A36}" destId="{317E6CAB-C809-425A-84CF-FE90399EF0F6}" srcOrd="2" destOrd="0" presId="urn:microsoft.com/office/officeart/2005/8/layout/orgChart1"/>
    <dgm:cxn modelId="{F3B1342F-7311-48B4-882C-D7008D03176D}" type="presParOf" srcId="{350EB8E6-2C63-4858-9821-873ADF75DE15}" destId="{3FE730E5-9456-4D30-9557-F77ED28CD7F7}" srcOrd="2" destOrd="0" presId="urn:microsoft.com/office/officeart/2005/8/layout/orgChart1"/>
    <dgm:cxn modelId="{2111ACC2-6BAB-4538-B178-C77F6465CB07}" type="presParOf" srcId="{350EB8E6-2C63-4858-9821-873ADF75DE15}" destId="{1ABBC9A2-3471-4842-96AB-B7440F0EA2B2}" srcOrd="3" destOrd="0" presId="urn:microsoft.com/office/officeart/2005/8/layout/orgChart1"/>
    <dgm:cxn modelId="{8E46FA4D-AE50-4067-BB33-787382A1AEED}" type="presParOf" srcId="{1ABBC9A2-3471-4842-96AB-B7440F0EA2B2}" destId="{1A7F6982-8139-4E56-8555-57E27467EBE7}" srcOrd="0" destOrd="0" presId="urn:microsoft.com/office/officeart/2005/8/layout/orgChart1"/>
    <dgm:cxn modelId="{96AB5380-818F-4D5C-8CF9-EE40EA9944E2}" type="presParOf" srcId="{1A7F6982-8139-4E56-8555-57E27467EBE7}" destId="{081A4E7D-2E9A-4B9B-8783-75094C8784F6}" srcOrd="0" destOrd="0" presId="urn:microsoft.com/office/officeart/2005/8/layout/orgChart1"/>
    <dgm:cxn modelId="{1FF3EEBB-361C-46A9-8588-1F27481B968F}" type="presParOf" srcId="{1A7F6982-8139-4E56-8555-57E27467EBE7}" destId="{8894BD34-61EE-4D6E-AA81-15380C9D58BB}" srcOrd="1" destOrd="0" presId="urn:microsoft.com/office/officeart/2005/8/layout/orgChart1"/>
    <dgm:cxn modelId="{0304BCCB-79A9-47A9-9F2A-650E18E447F6}" type="presParOf" srcId="{1ABBC9A2-3471-4842-96AB-B7440F0EA2B2}" destId="{5C1F329E-831F-46C0-959F-771AE952EEAC}" srcOrd="1" destOrd="0" presId="urn:microsoft.com/office/officeart/2005/8/layout/orgChart1"/>
    <dgm:cxn modelId="{520CEFAB-67D8-4B53-8A63-3D8732E98A7A}" type="presParOf" srcId="{1ABBC9A2-3471-4842-96AB-B7440F0EA2B2}" destId="{91D88D79-978B-42E6-946F-F3D9D2F7C560}" srcOrd="2" destOrd="0" presId="urn:microsoft.com/office/officeart/2005/8/layout/orgChart1"/>
    <dgm:cxn modelId="{D91FC769-CDDE-4B6E-97C7-CE12903BED14}" type="presParOf" srcId="{C61474AA-BD7E-4AC0-B77E-ABAF941F913F}" destId="{1D28756E-0E4A-4EB8-A190-C4B6290E73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01314-E436-4791-B0E6-AA018983647E}">
      <dsp:nvSpPr>
        <dsp:cNvPr id="0" name=""/>
        <dsp:cNvSpPr/>
      </dsp:nvSpPr>
      <dsp:spPr>
        <a:xfrm>
          <a:off x="5857164" y="3740603"/>
          <a:ext cx="4143986" cy="719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602"/>
              </a:lnTo>
              <a:lnTo>
                <a:pt x="4143986" y="359602"/>
              </a:lnTo>
              <a:lnTo>
                <a:pt x="4143986" y="7192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B77CE-F987-4297-B100-DCF798AE0024}">
      <dsp:nvSpPr>
        <dsp:cNvPr id="0" name=""/>
        <dsp:cNvSpPr/>
      </dsp:nvSpPr>
      <dsp:spPr>
        <a:xfrm>
          <a:off x="5811444" y="3740603"/>
          <a:ext cx="91440" cy="7192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92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CB8B60-6EC5-4C3C-8F53-0A395BCDEAC7}">
      <dsp:nvSpPr>
        <dsp:cNvPr id="0" name=""/>
        <dsp:cNvSpPr/>
      </dsp:nvSpPr>
      <dsp:spPr>
        <a:xfrm>
          <a:off x="1713177" y="3740603"/>
          <a:ext cx="4143986" cy="719204"/>
        </a:xfrm>
        <a:custGeom>
          <a:avLst/>
          <a:gdLst/>
          <a:ahLst/>
          <a:cxnLst/>
          <a:rect l="0" t="0" r="0" b="0"/>
          <a:pathLst>
            <a:path>
              <a:moveTo>
                <a:pt x="4143986" y="0"/>
              </a:moveTo>
              <a:lnTo>
                <a:pt x="4143986" y="359602"/>
              </a:lnTo>
              <a:lnTo>
                <a:pt x="0" y="359602"/>
              </a:lnTo>
              <a:lnTo>
                <a:pt x="0" y="7192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36F60-F088-4CA4-B698-EABDCF4B5FB4}">
      <dsp:nvSpPr>
        <dsp:cNvPr id="0" name=""/>
        <dsp:cNvSpPr/>
      </dsp:nvSpPr>
      <dsp:spPr>
        <a:xfrm>
          <a:off x="2606720" y="1067937"/>
          <a:ext cx="6500887" cy="2672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Методы исследования</a:t>
          </a:r>
          <a:endParaRPr lang="ru-RU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6720" y="1067937"/>
        <a:ext cx="6500887" cy="2672665"/>
      </dsp:txXfrm>
    </dsp:sp>
    <dsp:sp modelId="{3DED9983-5EA6-42CD-86BE-89F94B457DAC}">
      <dsp:nvSpPr>
        <dsp:cNvPr id="0" name=""/>
        <dsp:cNvSpPr/>
      </dsp:nvSpPr>
      <dsp:spPr>
        <a:xfrm>
          <a:off x="786" y="4459807"/>
          <a:ext cx="3424782" cy="1712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эмпирические</a:t>
          </a:r>
          <a:endParaRPr lang="ru-RU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6" y="4459807"/>
        <a:ext cx="3424782" cy="1712391"/>
      </dsp:txXfrm>
    </dsp:sp>
    <dsp:sp modelId="{D18E5582-FE47-4464-9F9E-9E8440DE22DC}">
      <dsp:nvSpPr>
        <dsp:cNvPr id="0" name=""/>
        <dsp:cNvSpPr/>
      </dsp:nvSpPr>
      <dsp:spPr>
        <a:xfrm>
          <a:off x="4144772" y="4459807"/>
          <a:ext cx="3424782" cy="1712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теоретические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4772" y="4459807"/>
        <a:ext cx="3424782" cy="1712391"/>
      </dsp:txXfrm>
    </dsp:sp>
    <dsp:sp modelId="{928DA401-7FF0-4A23-B76F-EE793DC69C73}">
      <dsp:nvSpPr>
        <dsp:cNvPr id="0" name=""/>
        <dsp:cNvSpPr/>
      </dsp:nvSpPr>
      <dsp:spPr>
        <a:xfrm>
          <a:off x="8288759" y="4459807"/>
          <a:ext cx="3424782" cy="17123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математические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88759" y="4459807"/>
        <a:ext cx="3424782" cy="1712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2F353-1332-4E22-A2EB-D7F56B3EDF0C}">
      <dsp:nvSpPr>
        <dsp:cNvPr id="0" name=""/>
        <dsp:cNvSpPr/>
      </dsp:nvSpPr>
      <dsp:spPr>
        <a:xfrm>
          <a:off x="1250562" y="3381233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2913382"/>
              </a:lnTo>
              <a:lnTo>
                <a:pt x="2167584" y="29133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4747142"/>
        <a:ext cx="181564" cy="181564"/>
      </dsp:txXfrm>
    </dsp:sp>
    <dsp:sp modelId="{2D699CF1-4A2D-4771-AB8A-D8B2319D17CA}">
      <dsp:nvSpPr>
        <dsp:cNvPr id="0" name=""/>
        <dsp:cNvSpPr/>
      </dsp:nvSpPr>
      <dsp:spPr>
        <a:xfrm>
          <a:off x="1250562" y="338123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1748029"/>
              </a:lnTo>
              <a:lnTo>
                <a:pt x="2167584" y="174802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4185632"/>
        <a:ext cx="139230" cy="139230"/>
      </dsp:txXfrm>
    </dsp:sp>
    <dsp:sp modelId="{FF7634F7-9116-456E-A89F-8727C097671E}">
      <dsp:nvSpPr>
        <dsp:cNvPr id="0" name=""/>
        <dsp:cNvSpPr/>
      </dsp:nvSpPr>
      <dsp:spPr>
        <a:xfrm>
          <a:off x="1250562" y="3381233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582676"/>
              </a:lnTo>
              <a:lnTo>
                <a:pt x="2167584" y="58267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616457"/>
        <a:ext cx="112226" cy="112226"/>
      </dsp:txXfrm>
    </dsp:sp>
    <dsp:sp modelId="{5D0864F7-25C2-4840-B156-8C7472D60D29}">
      <dsp:nvSpPr>
        <dsp:cNvPr id="0" name=""/>
        <dsp:cNvSpPr/>
      </dsp:nvSpPr>
      <dsp:spPr>
        <a:xfrm>
          <a:off x="1250562" y="2798556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582676"/>
              </a:moveTo>
              <a:lnTo>
                <a:pt x="1083792" y="582676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033781"/>
        <a:ext cx="112226" cy="112226"/>
      </dsp:txXfrm>
    </dsp:sp>
    <dsp:sp modelId="{A8B38481-DB6D-4ABD-9B01-F9D18E82D06D}">
      <dsp:nvSpPr>
        <dsp:cNvPr id="0" name=""/>
        <dsp:cNvSpPr/>
      </dsp:nvSpPr>
      <dsp:spPr>
        <a:xfrm>
          <a:off x="1250562" y="163320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1748029"/>
              </a:moveTo>
              <a:lnTo>
                <a:pt x="1083792" y="1748029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2437602"/>
        <a:ext cx="139230" cy="139230"/>
      </dsp:txXfrm>
    </dsp:sp>
    <dsp:sp modelId="{6E7FDB20-B6C9-424F-8013-2BFF8683B1FF}">
      <dsp:nvSpPr>
        <dsp:cNvPr id="0" name=""/>
        <dsp:cNvSpPr/>
      </dsp:nvSpPr>
      <dsp:spPr>
        <a:xfrm>
          <a:off x="1250562" y="467850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2913382"/>
              </a:moveTo>
              <a:lnTo>
                <a:pt x="1083792" y="2913382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1833759"/>
        <a:ext cx="181564" cy="181564"/>
      </dsp:txXfrm>
    </dsp:sp>
    <dsp:sp modelId="{F5DA6BAA-E26E-4033-A572-B1FCFC1827EF}">
      <dsp:nvSpPr>
        <dsp:cNvPr id="0" name=""/>
        <dsp:cNvSpPr/>
      </dsp:nvSpPr>
      <dsp:spPr>
        <a:xfrm rot="16200000">
          <a:off x="-1668954" y="2915091"/>
          <a:ext cx="4906750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Эмпирические</a:t>
          </a:r>
          <a:endParaRPr lang="ru-RU" sz="6000" kern="1200" dirty="0"/>
        </a:p>
      </dsp:txBody>
      <dsp:txXfrm>
        <a:off x="-1668954" y="2915091"/>
        <a:ext cx="4906750" cy="932282"/>
      </dsp:txXfrm>
    </dsp:sp>
    <dsp:sp modelId="{79770900-4A4A-465D-A0D1-D0EF19274522}">
      <dsp:nvSpPr>
        <dsp:cNvPr id="0" name=""/>
        <dsp:cNvSpPr/>
      </dsp:nvSpPr>
      <dsp:spPr>
        <a:xfrm>
          <a:off x="3418147" y="170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Наблюдение</a:t>
          </a:r>
          <a:endParaRPr lang="ru-RU" sz="3200" kern="1200" dirty="0"/>
        </a:p>
      </dsp:txBody>
      <dsp:txXfrm>
        <a:off x="3418147" y="1708"/>
        <a:ext cx="3057886" cy="932282"/>
      </dsp:txXfrm>
    </dsp:sp>
    <dsp:sp modelId="{E1F80F4C-D130-47D4-A4C2-A005C4808FA3}">
      <dsp:nvSpPr>
        <dsp:cNvPr id="0" name=""/>
        <dsp:cNvSpPr/>
      </dsp:nvSpPr>
      <dsp:spPr>
        <a:xfrm>
          <a:off x="3418147" y="1167061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Сравнение</a:t>
          </a:r>
          <a:endParaRPr lang="ru-RU" sz="3200" kern="1200" dirty="0"/>
        </a:p>
      </dsp:txBody>
      <dsp:txXfrm>
        <a:off x="3418147" y="1167061"/>
        <a:ext cx="3057886" cy="932282"/>
      </dsp:txXfrm>
    </dsp:sp>
    <dsp:sp modelId="{8D75AC52-A5D8-4A54-9609-0A004EF66536}">
      <dsp:nvSpPr>
        <dsp:cNvPr id="0" name=""/>
        <dsp:cNvSpPr/>
      </dsp:nvSpPr>
      <dsp:spPr>
        <a:xfrm>
          <a:off x="3418147" y="2332415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Измерение</a:t>
          </a:r>
          <a:endParaRPr lang="ru-RU" sz="3200" kern="1200" dirty="0"/>
        </a:p>
      </dsp:txBody>
      <dsp:txXfrm>
        <a:off x="3418147" y="2332415"/>
        <a:ext cx="3057886" cy="932282"/>
      </dsp:txXfrm>
    </dsp:sp>
    <dsp:sp modelId="{5233D339-1D2D-40C8-9ACC-CD8279400242}">
      <dsp:nvSpPr>
        <dsp:cNvPr id="0" name=""/>
        <dsp:cNvSpPr/>
      </dsp:nvSpPr>
      <dsp:spPr>
        <a:xfrm>
          <a:off x="3418147" y="349776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mtClean="0"/>
            <a:t>Эксперимент</a:t>
          </a:r>
          <a:endParaRPr lang="ru-RU" sz="3200" kern="1200"/>
        </a:p>
      </dsp:txBody>
      <dsp:txXfrm>
        <a:off x="3418147" y="3497768"/>
        <a:ext cx="3057886" cy="932282"/>
      </dsp:txXfrm>
    </dsp:sp>
    <dsp:sp modelId="{5DD10F08-2451-4BCF-A5FF-5EAB42B6ABCD}">
      <dsp:nvSpPr>
        <dsp:cNvPr id="0" name=""/>
        <dsp:cNvSpPr/>
      </dsp:nvSpPr>
      <dsp:spPr>
        <a:xfrm>
          <a:off x="3418147" y="4663121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/>
            <a:t>Материальное моделирование</a:t>
          </a:r>
          <a:endParaRPr lang="ru-RU" sz="3100" kern="1200" dirty="0"/>
        </a:p>
      </dsp:txBody>
      <dsp:txXfrm>
        <a:off x="3418147" y="4663121"/>
        <a:ext cx="6776735" cy="932282"/>
      </dsp:txXfrm>
    </dsp:sp>
    <dsp:sp modelId="{46FFD1D5-B31A-4F4A-B0A4-6BB25EE995C5}">
      <dsp:nvSpPr>
        <dsp:cNvPr id="0" name=""/>
        <dsp:cNvSpPr/>
      </dsp:nvSpPr>
      <dsp:spPr>
        <a:xfrm>
          <a:off x="3418147" y="5828474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smtClean="0"/>
            <a:t>беседа, интервью, анкетирование</a:t>
          </a:r>
          <a:endParaRPr lang="ru-RU" sz="3000" kern="1200"/>
        </a:p>
      </dsp:txBody>
      <dsp:txXfrm>
        <a:off x="3418147" y="5828474"/>
        <a:ext cx="6776735" cy="9322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2F353-1332-4E22-A2EB-D7F56B3EDF0C}">
      <dsp:nvSpPr>
        <dsp:cNvPr id="0" name=""/>
        <dsp:cNvSpPr/>
      </dsp:nvSpPr>
      <dsp:spPr>
        <a:xfrm>
          <a:off x="1250562" y="3381233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2913382"/>
              </a:lnTo>
              <a:lnTo>
                <a:pt x="2167584" y="29133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4747142"/>
        <a:ext cx="181564" cy="181564"/>
      </dsp:txXfrm>
    </dsp:sp>
    <dsp:sp modelId="{2D699CF1-4A2D-4771-AB8A-D8B2319D17CA}">
      <dsp:nvSpPr>
        <dsp:cNvPr id="0" name=""/>
        <dsp:cNvSpPr/>
      </dsp:nvSpPr>
      <dsp:spPr>
        <a:xfrm>
          <a:off x="1250562" y="338123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1748029"/>
              </a:lnTo>
              <a:lnTo>
                <a:pt x="2167584" y="174802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4185632"/>
        <a:ext cx="139230" cy="139230"/>
      </dsp:txXfrm>
    </dsp:sp>
    <dsp:sp modelId="{FF7634F7-9116-456E-A89F-8727C097671E}">
      <dsp:nvSpPr>
        <dsp:cNvPr id="0" name=""/>
        <dsp:cNvSpPr/>
      </dsp:nvSpPr>
      <dsp:spPr>
        <a:xfrm>
          <a:off x="1250562" y="3381233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582676"/>
              </a:lnTo>
              <a:lnTo>
                <a:pt x="2167584" y="58267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616457"/>
        <a:ext cx="112226" cy="112226"/>
      </dsp:txXfrm>
    </dsp:sp>
    <dsp:sp modelId="{5D0864F7-25C2-4840-B156-8C7472D60D29}">
      <dsp:nvSpPr>
        <dsp:cNvPr id="0" name=""/>
        <dsp:cNvSpPr/>
      </dsp:nvSpPr>
      <dsp:spPr>
        <a:xfrm>
          <a:off x="1250562" y="2798556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582676"/>
              </a:moveTo>
              <a:lnTo>
                <a:pt x="1083792" y="582676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033781"/>
        <a:ext cx="112226" cy="112226"/>
      </dsp:txXfrm>
    </dsp:sp>
    <dsp:sp modelId="{A8B38481-DB6D-4ABD-9B01-F9D18E82D06D}">
      <dsp:nvSpPr>
        <dsp:cNvPr id="0" name=""/>
        <dsp:cNvSpPr/>
      </dsp:nvSpPr>
      <dsp:spPr>
        <a:xfrm>
          <a:off x="1250562" y="163320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1748029"/>
              </a:moveTo>
              <a:lnTo>
                <a:pt x="1083792" y="1748029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2437602"/>
        <a:ext cx="139230" cy="139230"/>
      </dsp:txXfrm>
    </dsp:sp>
    <dsp:sp modelId="{6E7FDB20-B6C9-424F-8013-2BFF8683B1FF}">
      <dsp:nvSpPr>
        <dsp:cNvPr id="0" name=""/>
        <dsp:cNvSpPr/>
      </dsp:nvSpPr>
      <dsp:spPr>
        <a:xfrm>
          <a:off x="1250562" y="467850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2913382"/>
              </a:moveTo>
              <a:lnTo>
                <a:pt x="1083792" y="2913382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1833759"/>
        <a:ext cx="181564" cy="181564"/>
      </dsp:txXfrm>
    </dsp:sp>
    <dsp:sp modelId="{F5DA6BAA-E26E-4033-A572-B1FCFC1827EF}">
      <dsp:nvSpPr>
        <dsp:cNvPr id="0" name=""/>
        <dsp:cNvSpPr/>
      </dsp:nvSpPr>
      <dsp:spPr>
        <a:xfrm rot="16200000">
          <a:off x="-1668954" y="2915091"/>
          <a:ext cx="4906750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/>
            <a:t>Теоретические</a:t>
          </a:r>
          <a:endParaRPr lang="ru-RU" sz="5800" kern="1200" dirty="0"/>
        </a:p>
      </dsp:txBody>
      <dsp:txXfrm>
        <a:off x="-1668954" y="2915091"/>
        <a:ext cx="4906750" cy="932282"/>
      </dsp:txXfrm>
    </dsp:sp>
    <dsp:sp modelId="{79770900-4A4A-465D-A0D1-D0EF19274522}">
      <dsp:nvSpPr>
        <dsp:cNvPr id="0" name=""/>
        <dsp:cNvSpPr/>
      </dsp:nvSpPr>
      <dsp:spPr>
        <a:xfrm>
          <a:off x="3418147" y="170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Абстрагирование</a:t>
          </a:r>
          <a:endParaRPr lang="ru-RU" sz="2900" kern="1200" dirty="0"/>
        </a:p>
      </dsp:txBody>
      <dsp:txXfrm>
        <a:off x="3418147" y="1708"/>
        <a:ext cx="3057886" cy="932282"/>
      </dsp:txXfrm>
    </dsp:sp>
    <dsp:sp modelId="{E1F80F4C-D130-47D4-A4C2-A005C4808FA3}">
      <dsp:nvSpPr>
        <dsp:cNvPr id="0" name=""/>
        <dsp:cNvSpPr/>
      </dsp:nvSpPr>
      <dsp:spPr>
        <a:xfrm>
          <a:off x="3418147" y="1167061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Аксиоматический</a:t>
          </a:r>
          <a:endParaRPr lang="ru-RU" sz="2900" kern="1200" dirty="0"/>
        </a:p>
      </dsp:txBody>
      <dsp:txXfrm>
        <a:off x="3418147" y="1167061"/>
        <a:ext cx="3057886" cy="932282"/>
      </dsp:txXfrm>
    </dsp:sp>
    <dsp:sp modelId="{8D75AC52-A5D8-4A54-9609-0A004EF66536}">
      <dsp:nvSpPr>
        <dsp:cNvPr id="0" name=""/>
        <dsp:cNvSpPr/>
      </dsp:nvSpPr>
      <dsp:spPr>
        <a:xfrm>
          <a:off x="3418147" y="2332415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Анализ и синтез</a:t>
          </a:r>
          <a:endParaRPr lang="ru-RU" sz="2900" kern="1200" dirty="0"/>
        </a:p>
      </dsp:txBody>
      <dsp:txXfrm>
        <a:off x="3418147" y="2332415"/>
        <a:ext cx="3057886" cy="932282"/>
      </dsp:txXfrm>
    </dsp:sp>
    <dsp:sp modelId="{5233D339-1D2D-40C8-9ACC-CD8279400242}">
      <dsp:nvSpPr>
        <dsp:cNvPr id="0" name=""/>
        <dsp:cNvSpPr/>
      </dsp:nvSpPr>
      <dsp:spPr>
        <a:xfrm>
          <a:off x="3418147" y="349776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Идеализация</a:t>
          </a:r>
          <a:endParaRPr lang="ru-RU" sz="2900" kern="1200" dirty="0"/>
        </a:p>
      </dsp:txBody>
      <dsp:txXfrm>
        <a:off x="3418147" y="3497768"/>
        <a:ext cx="3057886" cy="932282"/>
      </dsp:txXfrm>
    </dsp:sp>
    <dsp:sp modelId="{5DD10F08-2451-4BCF-A5FF-5EAB42B6ABCD}">
      <dsp:nvSpPr>
        <dsp:cNvPr id="0" name=""/>
        <dsp:cNvSpPr/>
      </dsp:nvSpPr>
      <dsp:spPr>
        <a:xfrm>
          <a:off x="3418147" y="4663121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Индукция и дедукция</a:t>
          </a:r>
          <a:endParaRPr lang="ru-RU" sz="2900" kern="1200" dirty="0"/>
        </a:p>
      </dsp:txBody>
      <dsp:txXfrm>
        <a:off x="3418147" y="4663121"/>
        <a:ext cx="6776735" cy="932282"/>
      </dsp:txXfrm>
    </dsp:sp>
    <dsp:sp modelId="{46FFD1D5-B31A-4F4A-B0A4-6BB25EE995C5}">
      <dsp:nvSpPr>
        <dsp:cNvPr id="0" name=""/>
        <dsp:cNvSpPr/>
      </dsp:nvSpPr>
      <dsp:spPr>
        <a:xfrm>
          <a:off x="3418147" y="5828474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От абстрактного к конкретному </a:t>
          </a:r>
          <a:endParaRPr lang="ru-RU" sz="2900" kern="1200" dirty="0"/>
        </a:p>
      </dsp:txBody>
      <dsp:txXfrm>
        <a:off x="3418147" y="5828474"/>
        <a:ext cx="6776735" cy="9322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2F353-1332-4E22-A2EB-D7F56B3EDF0C}">
      <dsp:nvSpPr>
        <dsp:cNvPr id="0" name=""/>
        <dsp:cNvSpPr/>
      </dsp:nvSpPr>
      <dsp:spPr>
        <a:xfrm>
          <a:off x="1250562" y="3381233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2913382"/>
              </a:lnTo>
              <a:lnTo>
                <a:pt x="2167584" y="291338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4747142"/>
        <a:ext cx="181564" cy="181564"/>
      </dsp:txXfrm>
    </dsp:sp>
    <dsp:sp modelId="{2D699CF1-4A2D-4771-AB8A-D8B2319D17CA}">
      <dsp:nvSpPr>
        <dsp:cNvPr id="0" name=""/>
        <dsp:cNvSpPr/>
      </dsp:nvSpPr>
      <dsp:spPr>
        <a:xfrm>
          <a:off x="1250562" y="338123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1748029"/>
              </a:lnTo>
              <a:lnTo>
                <a:pt x="2167584" y="174802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4185632"/>
        <a:ext cx="139230" cy="139230"/>
      </dsp:txXfrm>
    </dsp:sp>
    <dsp:sp modelId="{FF7634F7-9116-456E-A89F-8727C097671E}">
      <dsp:nvSpPr>
        <dsp:cNvPr id="0" name=""/>
        <dsp:cNvSpPr/>
      </dsp:nvSpPr>
      <dsp:spPr>
        <a:xfrm>
          <a:off x="1250562" y="3381233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3792" y="0"/>
              </a:lnTo>
              <a:lnTo>
                <a:pt x="1083792" y="582676"/>
              </a:lnTo>
              <a:lnTo>
                <a:pt x="2167584" y="58267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616457"/>
        <a:ext cx="112226" cy="112226"/>
      </dsp:txXfrm>
    </dsp:sp>
    <dsp:sp modelId="{5D0864F7-25C2-4840-B156-8C7472D60D29}">
      <dsp:nvSpPr>
        <dsp:cNvPr id="0" name=""/>
        <dsp:cNvSpPr/>
      </dsp:nvSpPr>
      <dsp:spPr>
        <a:xfrm>
          <a:off x="1250562" y="2798556"/>
          <a:ext cx="2167584" cy="582676"/>
        </a:xfrm>
        <a:custGeom>
          <a:avLst/>
          <a:gdLst/>
          <a:ahLst/>
          <a:cxnLst/>
          <a:rect l="0" t="0" r="0" b="0"/>
          <a:pathLst>
            <a:path>
              <a:moveTo>
                <a:pt x="0" y="582676"/>
              </a:moveTo>
              <a:lnTo>
                <a:pt x="1083792" y="582676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78241" y="3033781"/>
        <a:ext cx="112226" cy="112226"/>
      </dsp:txXfrm>
    </dsp:sp>
    <dsp:sp modelId="{A8B38481-DB6D-4ABD-9B01-F9D18E82D06D}">
      <dsp:nvSpPr>
        <dsp:cNvPr id="0" name=""/>
        <dsp:cNvSpPr/>
      </dsp:nvSpPr>
      <dsp:spPr>
        <a:xfrm>
          <a:off x="1250562" y="1633203"/>
          <a:ext cx="2167584" cy="1748029"/>
        </a:xfrm>
        <a:custGeom>
          <a:avLst/>
          <a:gdLst/>
          <a:ahLst/>
          <a:cxnLst/>
          <a:rect l="0" t="0" r="0" b="0"/>
          <a:pathLst>
            <a:path>
              <a:moveTo>
                <a:pt x="0" y="1748029"/>
              </a:moveTo>
              <a:lnTo>
                <a:pt x="1083792" y="1748029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264739" y="2437602"/>
        <a:ext cx="139230" cy="139230"/>
      </dsp:txXfrm>
    </dsp:sp>
    <dsp:sp modelId="{6E7FDB20-B6C9-424F-8013-2BFF8683B1FF}">
      <dsp:nvSpPr>
        <dsp:cNvPr id="0" name=""/>
        <dsp:cNvSpPr/>
      </dsp:nvSpPr>
      <dsp:spPr>
        <a:xfrm>
          <a:off x="1250562" y="467850"/>
          <a:ext cx="2167584" cy="2913382"/>
        </a:xfrm>
        <a:custGeom>
          <a:avLst/>
          <a:gdLst/>
          <a:ahLst/>
          <a:cxnLst/>
          <a:rect l="0" t="0" r="0" b="0"/>
          <a:pathLst>
            <a:path>
              <a:moveTo>
                <a:pt x="0" y="2913382"/>
              </a:moveTo>
              <a:lnTo>
                <a:pt x="1083792" y="2913382"/>
              </a:lnTo>
              <a:lnTo>
                <a:pt x="1083792" y="0"/>
              </a:lnTo>
              <a:lnTo>
                <a:pt x="21675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243572" y="1833759"/>
        <a:ext cx="181564" cy="181564"/>
      </dsp:txXfrm>
    </dsp:sp>
    <dsp:sp modelId="{F5DA6BAA-E26E-4033-A572-B1FCFC1827EF}">
      <dsp:nvSpPr>
        <dsp:cNvPr id="0" name=""/>
        <dsp:cNvSpPr/>
      </dsp:nvSpPr>
      <dsp:spPr>
        <a:xfrm rot="16200000">
          <a:off x="-1668954" y="2915091"/>
          <a:ext cx="4906750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u="none" kern="1200" dirty="0" smtClean="0"/>
            <a:t>Научные издания по характеру информации</a:t>
          </a:r>
          <a:endParaRPr lang="ru-RU" sz="3100" u="none" kern="1200" dirty="0"/>
        </a:p>
      </dsp:txBody>
      <dsp:txXfrm>
        <a:off x="-1668954" y="2915091"/>
        <a:ext cx="4906750" cy="932282"/>
      </dsp:txXfrm>
    </dsp:sp>
    <dsp:sp modelId="{79770900-4A4A-465D-A0D1-D0EF19274522}">
      <dsp:nvSpPr>
        <dsp:cNvPr id="0" name=""/>
        <dsp:cNvSpPr/>
      </dsp:nvSpPr>
      <dsp:spPr>
        <a:xfrm>
          <a:off x="3418147" y="170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Монография</a:t>
          </a:r>
          <a:r>
            <a:rPr lang="ru-RU" sz="3100" kern="1200" dirty="0" smtClean="0"/>
            <a:t> </a:t>
          </a:r>
          <a:endParaRPr lang="ru-RU" sz="3100" kern="1200" dirty="0"/>
        </a:p>
      </dsp:txBody>
      <dsp:txXfrm>
        <a:off x="3418147" y="1708"/>
        <a:ext cx="3057886" cy="932282"/>
      </dsp:txXfrm>
    </dsp:sp>
    <dsp:sp modelId="{E1F80F4C-D130-47D4-A4C2-A005C4808FA3}">
      <dsp:nvSpPr>
        <dsp:cNvPr id="0" name=""/>
        <dsp:cNvSpPr/>
      </dsp:nvSpPr>
      <dsp:spPr>
        <a:xfrm>
          <a:off x="3418147" y="1167061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Автореферат </a:t>
          </a:r>
          <a:r>
            <a:rPr lang="ru-RU" sz="3100" i="1" u="sng" kern="1200" dirty="0" err="1" smtClean="0"/>
            <a:t>диссертаци</a:t>
          </a:r>
          <a:r>
            <a:rPr lang="ru-RU" sz="3100" b="1" i="1" kern="1200" dirty="0" smtClean="0"/>
            <a:t> </a:t>
          </a:r>
          <a:endParaRPr lang="ru-RU" sz="3100" kern="1200" dirty="0"/>
        </a:p>
      </dsp:txBody>
      <dsp:txXfrm>
        <a:off x="3418147" y="1167061"/>
        <a:ext cx="3057886" cy="932282"/>
      </dsp:txXfrm>
    </dsp:sp>
    <dsp:sp modelId="{8D75AC52-A5D8-4A54-9609-0A004EF66536}">
      <dsp:nvSpPr>
        <dsp:cNvPr id="0" name=""/>
        <dsp:cNvSpPr/>
      </dsp:nvSpPr>
      <dsp:spPr>
        <a:xfrm>
          <a:off x="3418147" y="2332415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Препринт</a:t>
          </a:r>
          <a:endParaRPr lang="ru-RU" sz="3100" kern="1200" dirty="0"/>
        </a:p>
      </dsp:txBody>
      <dsp:txXfrm>
        <a:off x="3418147" y="2332415"/>
        <a:ext cx="3057886" cy="932282"/>
      </dsp:txXfrm>
    </dsp:sp>
    <dsp:sp modelId="{5233D339-1D2D-40C8-9ACC-CD8279400242}">
      <dsp:nvSpPr>
        <dsp:cNvPr id="0" name=""/>
        <dsp:cNvSpPr/>
      </dsp:nvSpPr>
      <dsp:spPr>
        <a:xfrm>
          <a:off x="3418147" y="3497768"/>
          <a:ext cx="3057886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Тезисы докладов</a:t>
          </a:r>
          <a:r>
            <a:rPr lang="ru-RU" sz="3100" kern="1200" dirty="0" smtClean="0"/>
            <a:t> </a:t>
          </a:r>
          <a:endParaRPr lang="ru-RU" sz="3100" kern="1200" dirty="0"/>
        </a:p>
      </dsp:txBody>
      <dsp:txXfrm>
        <a:off x="3418147" y="3497768"/>
        <a:ext cx="3057886" cy="932282"/>
      </dsp:txXfrm>
    </dsp:sp>
    <dsp:sp modelId="{5DD10F08-2451-4BCF-A5FF-5EAB42B6ABCD}">
      <dsp:nvSpPr>
        <dsp:cNvPr id="0" name=""/>
        <dsp:cNvSpPr/>
      </dsp:nvSpPr>
      <dsp:spPr>
        <a:xfrm>
          <a:off x="3418147" y="4663121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Материалы конференции</a:t>
          </a:r>
          <a:r>
            <a:rPr lang="ru-RU" sz="3100" kern="1200" dirty="0" smtClean="0"/>
            <a:t> </a:t>
          </a:r>
          <a:endParaRPr lang="ru-RU" sz="3100" kern="1200" dirty="0"/>
        </a:p>
      </dsp:txBody>
      <dsp:txXfrm>
        <a:off x="3418147" y="4663121"/>
        <a:ext cx="6776735" cy="932282"/>
      </dsp:txXfrm>
    </dsp:sp>
    <dsp:sp modelId="{46FFD1D5-B31A-4F4A-B0A4-6BB25EE995C5}">
      <dsp:nvSpPr>
        <dsp:cNvPr id="0" name=""/>
        <dsp:cNvSpPr/>
      </dsp:nvSpPr>
      <dsp:spPr>
        <a:xfrm>
          <a:off x="3418147" y="5828474"/>
          <a:ext cx="6776735" cy="932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1" u="sng" kern="1200" dirty="0" smtClean="0"/>
            <a:t>Сборник научных трудов</a:t>
          </a:r>
          <a:r>
            <a:rPr lang="ru-RU" sz="3100" kern="1200" dirty="0" smtClean="0"/>
            <a:t> </a:t>
          </a:r>
          <a:endParaRPr lang="ru-RU" sz="3100" kern="1200" dirty="0"/>
        </a:p>
      </dsp:txBody>
      <dsp:txXfrm>
        <a:off x="3418147" y="5828474"/>
        <a:ext cx="6776735" cy="932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297A9-DA4E-4349-AF43-D653F68D4541}">
      <dsp:nvSpPr>
        <dsp:cNvPr id="0" name=""/>
        <dsp:cNvSpPr/>
      </dsp:nvSpPr>
      <dsp:spPr>
        <a:xfrm>
          <a:off x="0" y="1258487"/>
          <a:ext cx="11532357" cy="98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F8D46-7B28-424B-A86B-1FC58849FA13}">
      <dsp:nvSpPr>
        <dsp:cNvPr id="0" name=""/>
        <dsp:cNvSpPr/>
      </dsp:nvSpPr>
      <dsp:spPr>
        <a:xfrm>
          <a:off x="576617" y="696041"/>
          <a:ext cx="8072649" cy="1151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127" tIns="0" rIns="305127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наблюдение явлений</a:t>
          </a:r>
          <a:endParaRPr lang="ru-RU" sz="3900" kern="1200" dirty="0"/>
        </a:p>
      </dsp:txBody>
      <dsp:txXfrm>
        <a:off x="632818" y="752242"/>
        <a:ext cx="7960247" cy="1038878"/>
      </dsp:txXfrm>
    </dsp:sp>
    <dsp:sp modelId="{66B75944-DDB8-4157-BC19-1B7D9BEC1ED2}">
      <dsp:nvSpPr>
        <dsp:cNvPr id="0" name=""/>
        <dsp:cNvSpPr/>
      </dsp:nvSpPr>
      <dsp:spPr>
        <a:xfrm>
          <a:off x="0" y="3027527"/>
          <a:ext cx="11532357" cy="98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299A8-02BE-4DF5-BF8B-4E0782649837}">
      <dsp:nvSpPr>
        <dsp:cNvPr id="0" name=""/>
        <dsp:cNvSpPr/>
      </dsp:nvSpPr>
      <dsp:spPr>
        <a:xfrm>
          <a:off x="576617" y="2451887"/>
          <a:ext cx="8072649" cy="1151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127" tIns="0" rIns="305127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накопление и отбор фактов</a:t>
          </a:r>
          <a:endParaRPr lang="ru-RU" sz="3900" kern="1200" dirty="0"/>
        </a:p>
      </dsp:txBody>
      <dsp:txXfrm>
        <a:off x="632818" y="2508088"/>
        <a:ext cx="7960247" cy="1038878"/>
      </dsp:txXfrm>
    </dsp:sp>
    <dsp:sp modelId="{E4F79908-7A9F-4C86-B411-6E29FE269C39}">
      <dsp:nvSpPr>
        <dsp:cNvPr id="0" name=""/>
        <dsp:cNvSpPr/>
      </dsp:nvSpPr>
      <dsp:spPr>
        <a:xfrm>
          <a:off x="0" y="4796567"/>
          <a:ext cx="11532357" cy="98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68F6C-14F1-4612-89E3-A1E64CC1AA56}">
      <dsp:nvSpPr>
        <dsp:cNvPr id="0" name=""/>
        <dsp:cNvSpPr/>
      </dsp:nvSpPr>
      <dsp:spPr>
        <a:xfrm>
          <a:off x="576617" y="4220927"/>
          <a:ext cx="8072649" cy="1151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127" tIns="0" rIns="305127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установление связей между ними</a:t>
          </a:r>
          <a:endParaRPr lang="ru-RU" sz="3900" kern="1200" dirty="0"/>
        </a:p>
      </dsp:txBody>
      <dsp:txXfrm>
        <a:off x="632818" y="4277128"/>
        <a:ext cx="7960247" cy="10388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971C5-E648-4D1D-9E69-82907725F1B1}">
      <dsp:nvSpPr>
        <dsp:cNvPr id="0" name=""/>
        <dsp:cNvSpPr/>
      </dsp:nvSpPr>
      <dsp:spPr>
        <a:xfrm>
          <a:off x="6082347" y="2101746"/>
          <a:ext cx="2809150" cy="413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42"/>
              </a:lnTo>
              <a:lnTo>
                <a:pt x="2809150" y="137342"/>
              </a:lnTo>
              <a:lnTo>
                <a:pt x="2809150" y="413549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D9DEE-D44F-4F9B-8DED-815713AC6A1A}">
      <dsp:nvSpPr>
        <dsp:cNvPr id="0" name=""/>
        <dsp:cNvSpPr/>
      </dsp:nvSpPr>
      <dsp:spPr>
        <a:xfrm>
          <a:off x="6082347" y="2101746"/>
          <a:ext cx="3802415" cy="3211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142"/>
              </a:lnTo>
              <a:lnTo>
                <a:pt x="3802415" y="2935142"/>
              </a:lnTo>
              <a:lnTo>
                <a:pt x="3802415" y="321134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37368-C08C-47F2-9441-1AB45A757D3C}">
      <dsp:nvSpPr>
        <dsp:cNvPr id="0" name=""/>
        <dsp:cNvSpPr/>
      </dsp:nvSpPr>
      <dsp:spPr>
        <a:xfrm>
          <a:off x="2799568" y="2101746"/>
          <a:ext cx="3282778" cy="3211348"/>
        </a:xfrm>
        <a:custGeom>
          <a:avLst/>
          <a:gdLst/>
          <a:ahLst/>
          <a:cxnLst/>
          <a:rect l="0" t="0" r="0" b="0"/>
          <a:pathLst>
            <a:path>
              <a:moveTo>
                <a:pt x="3282778" y="0"/>
              </a:moveTo>
              <a:lnTo>
                <a:pt x="3282778" y="2935142"/>
              </a:lnTo>
              <a:lnTo>
                <a:pt x="0" y="2935142"/>
              </a:lnTo>
              <a:lnTo>
                <a:pt x="0" y="3211348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591BF-9348-473A-84EA-FD6065F4AE72}">
      <dsp:nvSpPr>
        <dsp:cNvPr id="0" name=""/>
        <dsp:cNvSpPr/>
      </dsp:nvSpPr>
      <dsp:spPr>
        <a:xfrm>
          <a:off x="3136698" y="2101746"/>
          <a:ext cx="2945649" cy="413562"/>
        </a:xfrm>
        <a:custGeom>
          <a:avLst/>
          <a:gdLst/>
          <a:ahLst/>
          <a:cxnLst/>
          <a:rect l="0" t="0" r="0" b="0"/>
          <a:pathLst>
            <a:path>
              <a:moveTo>
                <a:pt x="2945649" y="0"/>
              </a:moveTo>
              <a:lnTo>
                <a:pt x="2945649" y="137355"/>
              </a:lnTo>
              <a:lnTo>
                <a:pt x="0" y="137355"/>
              </a:lnTo>
              <a:lnTo>
                <a:pt x="0" y="413562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6AAF5-775B-461B-A2FB-9BE59FEF2BC9}">
      <dsp:nvSpPr>
        <dsp:cNvPr id="0" name=""/>
        <dsp:cNvSpPr/>
      </dsp:nvSpPr>
      <dsp:spPr>
        <a:xfrm>
          <a:off x="4276286" y="0"/>
          <a:ext cx="3612122" cy="2101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/>
            <a:t>Наблюдение</a:t>
          </a:r>
          <a:endParaRPr lang="ru-RU" sz="3200" kern="1200" dirty="0"/>
        </a:p>
      </dsp:txBody>
      <dsp:txXfrm>
        <a:off x="4276286" y="0"/>
        <a:ext cx="3612122" cy="2101746"/>
      </dsp:txXfrm>
    </dsp:sp>
    <dsp:sp modelId="{E71776A9-D35D-456B-AB1A-25C4E0FA9376}">
      <dsp:nvSpPr>
        <dsp:cNvPr id="0" name=""/>
        <dsp:cNvSpPr/>
      </dsp:nvSpPr>
      <dsp:spPr>
        <a:xfrm>
          <a:off x="1821429" y="2515308"/>
          <a:ext cx="2630537" cy="1315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прямое </a:t>
          </a:r>
          <a:endParaRPr lang="ru-RU" sz="3200" kern="1200" dirty="0"/>
        </a:p>
      </dsp:txBody>
      <dsp:txXfrm>
        <a:off x="1821429" y="2515308"/>
        <a:ext cx="2630537" cy="1315268"/>
      </dsp:txXfrm>
    </dsp:sp>
    <dsp:sp modelId="{338F2D99-17E1-4F51-9774-0BE570D7FCC5}">
      <dsp:nvSpPr>
        <dsp:cNvPr id="0" name=""/>
        <dsp:cNvSpPr/>
      </dsp:nvSpPr>
      <dsp:spPr>
        <a:xfrm>
          <a:off x="1484300" y="5313095"/>
          <a:ext cx="2630537" cy="1315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включенное</a:t>
          </a:r>
          <a:endParaRPr lang="ru-RU" sz="3200" kern="1200" dirty="0"/>
        </a:p>
      </dsp:txBody>
      <dsp:txXfrm>
        <a:off x="1484300" y="5313095"/>
        <a:ext cx="2630537" cy="1315268"/>
      </dsp:txXfrm>
    </dsp:sp>
    <dsp:sp modelId="{D433960C-95DB-4019-B088-881D270E2B47}">
      <dsp:nvSpPr>
        <dsp:cNvPr id="0" name=""/>
        <dsp:cNvSpPr/>
      </dsp:nvSpPr>
      <dsp:spPr>
        <a:xfrm>
          <a:off x="8569494" y="5313095"/>
          <a:ext cx="2630537" cy="1315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невключенное</a:t>
          </a:r>
          <a:r>
            <a:rPr lang="ru-RU" sz="3200" kern="1200" dirty="0" smtClean="0"/>
            <a:t> </a:t>
          </a:r>
          <a:endParaRPr lang="ru-RU" sz="3200" kern="1200" dirty="0"/>
        </a:p>
      </dsp:txBody>
      <dsp:txXfrm>
        <a:off x="8569494" y="5313095"/>
        <a:ext cx="2630537" cy="1315268"/>
      </dsp:txXfrm>
    </dsp:sp>
    <dsp:sp modelId="{2A3F5B86-22B0-4438-A8C2-63187391FF86}">
      <dsp:nvSpPr>
        <dsp:cNvPr id="0" name=""/>
        <dsp:cNvSpPr/>
      </dsp:nvSpPr>
      <dsp:spPr>
        <a:xfrm>
          <a:off x="7576229" y="2515295"/>
          <a:ext cx="2630537" cy="13152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косвенное </a:t>
          </a:r>
          <a:endParaRPr lang="ru-RU" sz="3200" kern="1200" dirty="0"/>
        </a:p>
      </dsp:txBody>
      <dsp:txXfrm>
        <a:off x="7576229" y="2515295"/>
        <a:ext cx="2630537" cy="13152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35DC0-39A3-4FE9-8C5F-FABA87E505B5}">
      <dsp:nvSpPr>
        <dsp:cNvPr id="0" name=""/>
        <dsp:cNvSpPr/>
      </dsp:nvSpPr>
      <dsp:spPr>
        <a:xfrm>
          <a:off x="0" y="0"/>
          <a:ext cx="6858000" cy="68580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5CD9E-4788-446A-A1F0-4359647F5A25}">
      <dsp:nvSpPr>
        <dsp:cNvPr id="0" name=""/>
        <dsp:cNvSpPr/>
      </dsp:nvSpPr>
      <dsp:spPr>
        <a:xfrm>
          <a:off x="3598274" y="862670"/>
          <a:ext cx="8229493" cy="1644848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изучение того или иного явления в </a:t>
          </a:r>
          <a:r>
            <a:rPr lang="ru-RU" sz="4000" b="1" kern="1200" dirty="0" smtClean="0"/>
            <a:t>«чистом виде»</a:t>
          </a:r>
          <a:endParaRPr lang="ru-RU" sz="4000" b="1" kern="1200" dirty="0"/>
        </a:p>
      </dsp:txBody>
      <dsp:txXfrm>
        <a:off x="3678569" y="942965"/>
        <a:ext cx="8068903" cy="1484258"/>
      </dsp:txXfrm>
    </dsp:sp>
    <dsp:sp modelId="{70967BA7-5165-4D42-BD02-21E730C7FF92}">
      <dsp:nvSpPr>
        <dsp:cNvPr id="0" name=""/>
        <dsp:cNvSpPr/>
      </dsp:nvSpPr>
      <dsp:spPr>
        <a:xfrm>
          <a:off x="3583519" y="2858599"/>
          <a:ext cx="8321589" cy="1571290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исследовать свойства объектов действительности в экстремальных условиях</a:t>
          </a:r>
          <a:endParaRPr lang="ru-RU" sz="3200" kern="1200" dirty="0"/>
        </a:p>
      </dsp:txBody>
      <dsp:txXfrm>
        <a:off x="3660223" y="2935303"/>
        <a:ext cx="8168181" cy="1417882"/>
      </dsp:txXfrm>
    </dsp:sp>
    <dsp:sp modelId="{4BC085F2-EBD9-4DEF-98DB-DC8F2E9DCC22}">
      <dsp:nvSpPr>
        <dsp:cNvPr id="0" name=""/>
        <dsp:cNvSpPr/>
      </dsp:nvSpPr>
      <dsp:spPr>
        <a:xfrm>
          <a:off x="3613920" y="4704991"/>
          <a:ext cx="8230563" cy="1644848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повторяемость</a:t>
          </a:r>
          <a:endParaRPr lang="ru-RU" sz="6200" kern="1200" dirty="0"/>
        </a:p>
      </dsp:txBody>
      <dsp:txXfrm>
        <a:off x="3694215" y="4785286"/>
        <a:ext cx="8069973" cy="14842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822C1-2FE3-4427-B340-7F3699A92D26}">
      <dsp:nvSpPr>
        <dsp:cNvPr id="0" name=""/>
        <dsp:cNvSpPr/>
      </dsp:nvSpPr>
      <dsp:spPr>
        <a:xfrm>
          <a:off x="5633000" y="2243547"/>
          <a:ext cx="4451816" cy="1531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452"/>
              </a:lnTo>
              <a:lnTo>
                <a:pt x="4451816" y="1185452"/>
              </a:lnTo>
              <a:lnTo>
                <a:pt x="4451816" y="1531589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C012D-530D-4E29-BDD7-EF1C3BFC7726}">
      <dsp:nvSpPr>
        <dsp:cNvPr id="0" name=""/>
        <dsp:cNvSpPr/>
      </dsp:nvSpPr>
      <dsp:spPr>
        <a:xfrm>
          <a:off x="5587280" y="2243547"/>
          <a:ext cx="91440" cy="15315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5452"/>
              </a:lnTo>
              <a:lnTo>
                <a:pt x="56170" y="1185452"/>
              </a:lnTo>
              <a:lnTo>
                <a:pt x="56170" y="1531589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80A32-E776-43A4-9369-0BFBD58E9BCF}">
      <dsp:nvSpPr>
        <dsp:cNvPr id="0" name=""/>
        <dsp:cNvSpPr/>
      </dsp:nvSpPr>
      <dsp:spPr>
        <a:xfrm>
          <a:off x="1654633" y="2243547"/>
          <a:ext cx="3978366" cy="1531589"/>
        </a:xfrm>
        <a:custGeom>
          <a:avLst/>
          <a:gdLst/>
          <a:ahLst/>
          <a:cxnLst/>
          <a:rect l="0" t="0" r="0" b="0"/>
          <a:pathLst>
            <a:path>
              <a:moveTo>
                <a:pt x="3978366" y="0"/>
              </a:moveTo>
              <a:lnTo>
                <a:pt x="3978366" y="1185452"/>
              </a:lnTo>
              <a:lnTo>
                <a:pt x="0" y="1185452"/>
              </a:lnTo>
              <a:lnTo>
                <a:pt x="0" y="1531589"/>
              </a:lnTo>
            </a:path>
          </a:pathLst>
        </a:cu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C9784-5FE4-4659-A31F-B922831EBE48}">
      <dsp:nvSpPr>
        <dsp:cNvPr id="0" name=""/>
        <dsp:cNvSpPr/>
      </dsp:nvSpPr>
      <dsp:spPr>
        <a:xfrm>
          <a:off x="3997033" y="595275"/>
          <a:ext cx="3271934" cy="16482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A9918-29A1-4D10-8B30-4830D8341683}">
      <dsp:nvSpPr>
        <dsp:cNvPr id="0" name=""/>
        <dsp:cNvSpPr/>
      </dsp:nvSpPr>
      <dsp:spPr>
        <a:xfrm>
          <a:off x="3997033" y="595275"/>
          <a:ext cx="3271934" cy="16482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CBAC6-5D88-4342-93E1-ACF04D50A3D4}">
      <dsp:nvSpPr>
        <dsp:cNvPr id="0" name=""/>
        <dsp:cNvSpPr/>
      </dsp:nvSpPr>
      <dsp:spPr>
        <a:xfrm>
          <a:off x="2361066" y="891964"/>
          <a:ext cx="6543868" cy="1054893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b="1" kern="1200" dirty="0" smtClean="0"/>
            <a:t>Методы опроса </a:t>
          </a:r>
          <a:endParaRPr lang="ru-RU" sz="6600" kern="1200" dirty="0"/>
        </a:p>
      </dsp:txBody>
      <dsp:txXfrm>
        <a:off x="2361066" y="891964"/>
        <a:ext cx="6543868" cy="1054893"/>
      </dsp:txXfrm>
    </dsp:sp>
    <dsp:sp modelId="{48636993-E788-4925-87D5-B6C48A0407BB}">
      <dsp:nvSpPr>
        <dsp:cNvPr id="0" name=""/>
        <dsp:cNvSpPr/>
      </dsp:nvSpPr>
      <dsp:spPr>
        <a:xfrm>
          <a:off x="830497" y="3775137"/>
          <a:ext cx="1648271" cy="16482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BFCC2-362A-44EB-BAAE-9D7BD2331676}">
      <dsp:nvSpPr>
        <dsp:cNvPr id="0" name=""/>
        <dsp:cNvSpPr/>
      </dsp:nvSpPr>
      <dsp:spPr>
        <a:xfrm>
          <a:off x="830497" y="3775137"/>
          <a:ext cx="1648271" cy="16482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E2997-AE52-455D-9716-5D9D38993A36}">
      <dsp:nvSpPr>
        <dsp:cNvPr id="0" name=""/>
        <dsp:cNvSpPr/>
      </dsp:nvSpPr>
      <dsp:spPr>
        <a:xfrm>
          <a:off x="6362" y="4071825"/>
          <a:ext cx="3296542" cy="1054893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/>
            <a:t>Беседа </a:t>
          </a:r>
          <a:endParaRPr lang="ru-RU" sz="6000" kern="1200" dirty="0"/>
        </a:p>
      </dsp:txBody>
      <dsp:txXfrm>
        <a:off x="6362" y="4071825"/>
        <a:ext cx="3296542" cy="1054893"/>
      </dsp:txXfrm>
    </dsp:sp>
    <dsp:sp modelId="{7D7E2B2F-036B-40EE-894D-18B5C6C88C62}">
      <dsp:nvSpPr>
        <dsp:cNvPr id="0" name=""/>
        <dsp:cNvSpPr/>
      </dsp:nvSpPr>
      <dsp:spPr>
        <a:xfrm>
          <a:off x="4819314" y="3775137"/>
          <a:ext cx="1648271" cy="16482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09DB1-B256-49BB-8B28-7D5BBA33E390}">
      <dsp:nvSpPr>
        <dsp:cNvPr id="0" name=""/>
        <dsp:cNvSpPr/>
      </dsp:nvSpPr>
      <dsp:spPr>
        <a:xfrm>
          <a:off x="4819314" y="3775137"/>
          <a:ext cx="1648271" cy="16482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8CC6F-DC4E-4BC5-9C9D-655D55199C0C}">
      <dsp:nvSpPr>
        <dsp:cNvPr id="0" name=""/>
        <dsp:cNvSpPr/>
      </dsp:nvSpPr>
      <dsp:spPr>
        <a:xfrm>
          <a:off x="3995179" y="4071825"/>
          <a:ext cx="3296542" cy="1054893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/>
            <a:t>Интервью </a:t>
          </a:r>
          <a:endParaRPr lang="ru-RU" sz="3900" kern="1200" dirty="0"/>
        </a:p>
      </dsp:txBody>
      <dsp:txXfrm>
        <a:off x="3995179" y="4071825"/>
        <a:ext cx="3296542" cy="1054893"/>
      </dsp:txXfrm>
    </dsp:sp>
    <dsp:sp modelId="{ECF7719B-7C26-4518-BA1D-8A6A85A4FEF3}">
      <dsp:nvSpPr>
        <dsp:cNvPr id="0" name=""/>
        <dsp:cNvSpPr/>
      </dsp:nvSpPr>
      <dsp:spPr>
        <a:xfrm>
          <a:off x="9034406" y="3775137"/>
          <a:ext cx="2100820" cy="16482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A72D-812A-4FE8-A76D-253D1A247A1C}">
      <dsp:nvSpPr>
        <dsp:cNvPr id="0" name=""/>
        <dsp:cNvSpPr/>
      </dsp:nvSpPr>
      <dsp:spPr>
        <a:xfrm>
          <a:off x="9034406" y="3775137"/>
          <a:ext cx="2100820" cy="16482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2F0F5-121E-44F1-8121-30DD6AA157CD}">
      <dsp:nvSpPr>
        <dsp:cNvPr id="0" name=""/>
        <dsp:cNvSpPr/>
      </dsp:nvSpPr>
      <dsp:spPr>
        <a:xfrm>
          <a:off x="7983996" y="4071825"/>
          <a:ext cx="4201641" cy="1054893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Анкетирование </a:t>
          </a:r>
          <a:endParaRPr lang="ru-RU" sz="3900" kern="1200" dirty="0"/>
        </a:p>
      </dsp:txBody>
      <dsp:txXfrm>
        <a:off x="7983996" y="4071825"/>
        <a:ext cx="4201641" cy="105489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30E5-9456-4D30-9557-F77ED28CD7F7}">
      <dsp:nvSpPr>
        <dsp:cNvPr id="0" name=""/>
        <dsp:cNvSpPr/>
      </dsp:nvSpPr>
      <dsp:spPr>
        <a:xfrm>
          <a:off x="6096000" y="2850021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8978"/>
              </a:lnTo>
              <a:lnTo>
                <a:pt x="3336019" y="578978"/>
              </a:lnTo>
              <a:lnTo>
                <a:pt x="3336019" y="11579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1F4BC-A9E3-45BF-9088-98153291217B}">
      <dsp:nvSpPr>
        <dsp:cNvPr id="0" name=""/>
        <dsp:cNvSpPr/>
      </dsp:nvSpPr>
      <dsp:spPr>
        <a:xfrm>
          <a:off x="2759980" y="2850021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3336019" y="0"/>
              </a:moveTo>
              <a:lnTo>
                <a:pt x="3336019" y="578978"/>
              </a:lnTo>
              <a:lnTo>
                <a:pt x="0" y="578978"/>
              </a:lnTo>
              <a:lnTo>
                <a:pt x="0" y="11579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80670-3EDC-4B18-A9A9-4D33311E3A11}">
      <dsp:nvSpPr>
        <dsp:cNvPr id="0" name=""/>
        <dsp:cNvSpPr/>
      </dsp:nvSpPr>
      <dsp:spPr>
        <a:xfrm>
          <a:off x="1753825" y="92980"/>
          <a:ext cx="8684348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Виды чтения</a:t>
          </a:r>
          <a:endParaRPr lang="ru-RU" sz="7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53825" y="92980"/>
        <a:ext cx="8684348" cy="2757041"/>
      </dsp:txXfrm>
    </dsp:sp>
    <dsp:sp modelId="{04F582C9-4312-429E-BD7B-0FBB80B3E7F8}">
      <dsp:nvSpPr>
        <dsp:cNvPr id="0" name=""/>
        <dsp:cNvSpPr/>
      </dsp:nvSpPr>
      <dsp:spPr>
        <a:xfrm>
          <a:off x="2939" y="4007978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Ознакомительное</a:t>
          </a:r>
          <a:endParaRPr lang="ru-RU" sz="5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9" y="4007978"/>
        <a:ext cx="5514082" cy="2757041"/>
      </dsp:txXfrm>
    </dsp:sp>
    <dsp:sp modelId="{081A4E7D-2E9A-4B9B-8783-75094C8784F6}">
      <dsp:nvSpPr>
        <dsp:cNvPr id="0" name=""/>
        <dsp:cNvSpPr/>
      </dsp:nvSpPr>
      <dsp:spPr>
        <a:xfrm>
          <a:off x="6674978" y="4007978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Изучающее</a:t>
          </a:r>
          <a:endParaRPr lang="ru-RU" sz="5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74978" y="4007978"/>
        <a:ext cx="5514082" cy="2757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0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9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2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82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30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31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03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4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6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0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4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5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4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3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4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1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1490" y="2047043"/>
            <a:ext cx="10670510" cy="261619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 исследования. Источники  научной информации. </a:t>
            </a:r>
            <a:r>
              <a:rPr lang="ru-RU" b="1" dirty="0" smtClean="0"/>
              <a:t>Различные  </a:t>
            </a:r>
            <a:r>
              <a:rPr lang="ru-RU" b="1" dirty="0"/>
              <a:t>приёмы  </a:t>
            </a:r>
            <a:r>
              <a:rPr lang="ru-RU" b="1" dirty="0" smtClean="0"/>
              <a:t>чтения.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8458" y="4910667"/>
            <a:ext cx="6987645" cy="1388534"/>
          </a:xfrm>
        </p:spPr>
        <p:txBody>
          <a:bodyPr/>
          <a:lstStyle/>
          <a:p>
            <a:r>
              <a:rPr lang="ru-RU" dirty="0" err="1" smtClean="0"/>
              <a:t>Букенбаев</a:t>
            </a:r>
            <a:r>
              <a:rPr lang="ru-RU" dirty="0" smtClean="0"/>
              <a:t> А.Н., Пономарева Е.А.</a:t>
            </a:r>
          </a:p>
          <a:p>
            <a:r>
              <a:rPr lang="ru-RU" dirty="0" smtClean="0"/>
              <a:t>преподаватели кафедры иностранных языков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7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87" y="0"/>
            <a:ext cx="6927613" cy="69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205088">
            <a:off x="1048250" y="1758245"/>
            <a:ext cx="8442051" cy="2496649"/>
          </a:xfrm>
        </p:spPr>
        <p:txBody>
          <a:bodyPr>
            <a:normAutofit/>
          </a:bodyPr>
          <a:lstStyle/>
          <a:p>
            <a:r>
              <a:rPr lang="ru-RU" sz="11500" b="1" dirty="0"/>
              <a:t>Измерение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25137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749998" y="3275462"/>
            <a:ext cx="4664869" cy="859809"/>
          </a:xfrm>
        </p:spPr>
        <p:txBody>
          <a:bodyPr>
            <a:noAutofit/>
          </a:bodyPr>
          <a:lstStyle/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967557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 rot="16200000">
            <a:off x="545922" y="3289868"/>
            <a:ext cx="4437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Эксперимент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9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10496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1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292373"/>
              </p:ext>
            </p:extLst>
          </p:nvPr>
        </p:nvGraphicFramePr>
        <p:xfrm>
          <a:off x="0" y="0"/>
          <a:ext cx="12192001" cy="667805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589362"/>
                <a:gridCol w="4039738"/>
                <a:gridCol w="4562901"/>
              </a:tblGrid>
              <a:tr h="810210">
                <a:tc gridSpan="3">
                  <a:txBody>
                    <a:bodyPr/>
                    <a:lstStyle/>
                    <a:p>
                      <a:pPr marL="95250" marR="9525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Основные источники информации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4738" marR="44738" marT="22369" marB="22369"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44738" marR="44738" marT="22369" marB="22369"/>
                </a:tc>
              </a:tr>
              <a:tr h="380235">
                <a:tc>
                  <a:txBody>
                    <a:bodyPr/>
                    <a:lstStyle/>
                    <a:p>
                      <a:pPr marL="95250" marR="9525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Первичные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marL="95250" marR="9525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Вторичные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44738" marR="44738" marT="22369" marB="22369"/>
                </a:tc>
              </a:tr>
              <a:tr h="773083">
                <a:tc>
                  <a:txBody>
                    <a:bodyPr/>
                    <a:lstStyle/>
                    <a:p>
                      <a:pPr marL="95250" marR="9525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Опубликованные (издания)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marL="95250" marR="95250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Неопубликованные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44738" marR="44738" marT="22369" marB="22369"/>
                </a:tc>
              </a:tr>
              <a:tr h="4714525">
                <a:tc>
                  <a:txBody>
                    <a:bodyPr/>
                    <a:lstStyle/>
                    <a:p>
                      <a:pPr marL="95250" marR="952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1.Непериодические (Книги, брошюры) </a:t>
                      </a:r>
                      <a:endParaRPr lang="ru-RU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Периодические (журналы, газеты) </a:t>
                      </a:r>
                      <a:endParaRPr lang="ru-RU" sz="2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Нормативные документы (законы, постановления, инструкции; ГОСТы, ТУ...)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marL="552450" marR="9525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отчеты</a:t>
                      </a:r>
                    </a:p>
                    <a:p>
                      <a:pPr marL="552450" marR="9525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Диссертации 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Депонированные рукописи 4. </a:t>
                      </a: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Научно-технические 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переводы 5. Рукописи статей 6. Публичные выступления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  <a:tc>
                  <a:txBody>
                    <a:bodyPr/>
                    <a:lstStyle/>
                    <a:p>
                      <a:pPr marL="95250" marR="952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Аннотации 2. Рефераты 3. Обзоры 4. Библиографические указатели, списки литературы 5. Картотеки, каталоги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0" marR="4660" marT="4660" marB="46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023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85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302562"/>
              </p:ext>
            </p:extLst>
          </p:nvPr>
        </p:nvGraphicFramePr>
        <p:xfrm>
          <a:off x="477672" y="-382137"/>
          <a:ext cx="11714328" cy="724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8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084366"/>
              </p:ext>
            </p:extLst>
          </p:nvPr>
        </p:nvGraphicFramePr>
        <p:xfrm>
          <a:off x="122830" y="95534"/>
          <a:ext cx="12069170" cy="6762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22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989389"/>
              </p:ext>
            </p:extLst>
          </p:nvPr>
        </p:nvGraphicFramePr>
        <p:xfrm>
          <a:off x="122830" y="95534"/>
          <a:ext cx="12069170" cy="6762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63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962709"/>
              </p:ext>
            </p:extLst>
          </p:nvPr>
        </p:nvGraphicFramePr>
        <p:xfrm>
          <a:off x="122830" y="95534"/>
          <a:ext cx="12069170" cy="6762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6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091821"/>
          </a:xfrm>
        </p:spPr>
        <p:txBody>
          <a:bodyPr/>
          <a:lstStyle/>
          <a:p>
            <a:r>
              <a:rPr lang="ru-RU" b="1" dirty="0"/>
              <a:t>Методы эмпирического познания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26347"/>
              </p:ext>
            </p:extLst>
          </p:nvPr>
        </p:nvGraphicFramePr>
        <p:xfrm>
          <a:off x="477671" y="791570"/>
          <a:ext cx="11532357" cy="6462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0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173707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399761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все познается в сравнен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018" y="0"/>
            <a:ext cx="9171296" cy="6854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2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сравнению: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9242" y="2074460"/>
            <a:ext cx="10922758" cy="4249003"/>
          </a:xfrm>
        </p:spPr>
        <p:txBody>
          <a:bodyPr/>
          <a:lstStyle/>
          <a:p>
            <a:r>
              <a:rPr lang="ru-RU" sz="3600" dirty="0"/>
              <a:t>- сравниваться должны лишь такие явления, между которыми может существовать определенная объективная общность.</a:t>
            </a:r>
          </a:p>
          <a:p>
            <a:r>
              <a:rPr lang="ru-RU" sz="3600" dirty="0"/>
              <a:t>- для познания объектов их сравнение должно осуществляться по наиболее важным, существенным (в плане конкретной познавательной задачи) признакам.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64eceb0b4606293889f7a3f80d57ac4616e6a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117</TotalTime>
  <Words>236</Words>
  <Application>Microsoft Office PowerPoint</Application>
  <PresentationFormat>Широкоэкранный</PresentationFormat>
  <Paragraphs>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Параллакс</vt:lpstr>
      <vt:lpstr>Методы  исследования. Источники  научной информации. Различные  приёмы  чтения.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эмпирического познания</vt:lpstr>
      <vt:lpstr>Презентация PowerPoint</vt:lpstr>
      <vt:lpstr>Презентация PowerPoint</vt:lpstr>
      <vt:lpstr>Требования к сравнению:</vt:lpstr>
      <vt:lpstr>Измерение</vt:lpstr>
      <vt:lpstr>Эксперимент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 исследования. Источники  научной информации. Правила  работы  в  библиотеке. Различные  приёмы  чтения.</dc:title>
  <dc:creator>Адильжан</dc:creator>
  <cp:lastModifiedBy>Адильжан</cp:lastModifiedBy>
  <cp:revision>15</cp:revision>
  <dcterms:created xsi:type="dcterms:W3CDTF">2017-12-05T05:40:29Z</dcterms:created>
  <dcterms:modified xsi:type="dcterms:W3CDTF">2017-12-05T07:38:07Z</dcterms:modified>
</cp:coreProperties>
</file>