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0405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31ac8a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31ac8a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d4f64a3a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d4f64a3a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d4f64a3a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d4f64a3a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4f64a3a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4f64a3a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d4f64a3a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d4f64a3a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d4f64a3a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d4f64a3a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d4f64a3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d4f64a3a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3083cf6d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3083cf6d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d4f64a3a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d4f64a3a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d4f64a3a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d4f64a3a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d4f64a3a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d4f64a3a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d4f64a3a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d4f64a3a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820139" y="1170055"/>
            <a:ext cx="3592500" cy="22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80" dirty="0"/>
              <a:t>Иллюстрации к произведениям: Ч.Айтматова “Материнское поле” и М.Горького</a:t>
            </a:r>
            <a:endParaRPr sz="25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80" dirty="0"/>
              <a:t>“Старуха Изергиль”.</a:t>
            </a:r>
            <a:endParaRPr sz="258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35823" y="3533313"/>
            <a:ext cx="3054600" cy="69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ДПМ - 11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265500" y="4338675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"Красивые всегда смелые" М.Горький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4939550" y="-112335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"Судьба человеческая как горная тропа: то вверх, то вниз, то вдруг пропасть впереди…” Ч.Айтматов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038" y="0"/>
            <a:ext cx="3132121" cy="41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350" y="1305725"/>
            <a:ext cx="4045200" cy="33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4169950" y="4743300"/>
            <a:ext cx="31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Шальжанова Лейла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265500" y="35694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“Судьба человеческая как горная тропа: то вверх, то вниз, то вдруг пропасть впереди” Ч.Айтматов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5107675" y="-1055725"/>
            <a:ext cx="3837000" cy="28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“Красивые - всегда смелы!” М.Горький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163" y="6388"/>
            <a:ext cx="2533874" cy="36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800" y="791800"/>
            <a:ext cx="3146350" cy="383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3975375" y="4625100"/>
            <a:ext cx="34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Демьянченко Анастасия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ubTitle" idx="1"/>
          </p:nvPr>
        </p:nvSpPr>
        <p:spPr>
          <a:xfrm>
            <a:off x="321575" y="33156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"С этой минуты началась новая жизнь-жизнь войны…” Ч.Айтматов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2"/>
          </p:nvPr>
        </p:nvSpPr>
        <p:spPr>
          <a:xfrm>
            <a:off x="4883425" y="0"/>
            <a:ext cx="4045200" cy="17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"Время согнуло её пополам, черные когда-то глаза были тусклы и слезились. Её сухой голос звучал странно и хрустел. Луна освещала её сухие потрескавшие губы, заострённый подбородок с седыми волосами на нем и сморщенный нос, загнутый, словно клюв совы" М.Горький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75" y="126550"/>
            <a:ext cx="4220349" cy="30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101" y="1856100"/>
            <a:ext cx="4155498" cy="295105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3171450" y="4743300"/>
            <a:ext cx="229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Каирбек Арайлым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372125" y="3601850"/>
            <a:ext cx="4045200" cy="1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“Много раз за свою жизнь приводилось мне есть первый хлеб нового урожая, и всякий раз, когда я подношу ко рту первый кусок, мне кажется, совершаю святой обряд…” Ч.Айтматов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2"/>
          </p:nvPr>
        </p:nvSpPr>
        <p:spPr>
          <a:xfrm>
            <a:off x="4967525" y="-817450"/>
            <a:ext cx="38370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“Все имеет конец. И все они - только бледные тени…” М.Горький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99" y="177888"/>
            <a:ext cx="3199049" cy="328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8" y="1432475"/>
            <a:ext cx="4385293" cy="328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3747075" y="4721450"/>
            <a:ext cx="27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Шапаева Даяна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265500" y="32455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"Но не все люди одинаковы. Есть такие, что быстро забывают о горе, быстро переступают на новую дорогу, другие мучительно, отчаянно топчутся на месте, не находя в себе сил уйти по памяти прошлого." </a:t>
            </a:r>
            <a:r>
              <a:rPr lang="en"/>
              <a:t>  Ч.Айтматов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572000" y="-1"/>
            <a:ext cx="3837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"Наказание человека в нем самом" М.Горький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24" y="166825"/>
            <a:ext cx="4242150" cy="29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575" y="601650"/>
            <a:ext cx="3053026" cy="44407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514550" y="4819600"/>
            <a:ext cx="244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Ахметова Томирис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4835400" y="149600"/>
            <a:ext cx="40452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1425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"И вдруг он разорвал руками себе грудь и вырвал из нее свое сердце и высоко поднял его над головой. оно пылало так ярко, как солнце, и ярче солнца, и весь лес замолчал, освещенный этим факелом великой любви к людям, а тьма разлетелась…” М.Горький</a:t>
            </a:r>
            <a:endParaRPr sz="18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335575" y="2935400"/>
            <a:ext cx="3975000" cy="191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highlight>
                  <a:srgbClr val="DD7E6B"/>
                </a:highlight>
              </a:rPr>
              <a:t>“Спасибо тебе , земля , на том. Значит, ты так же тоскуешь о них, как  и я...!” Ч.Айтматов</a:t>
            </a:r>
            <a:endParaRPr sz="2100">
              <a:highlight>
                <a:srgbClr val="DD7E6B"/>
              </a:highlight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l="9398" r="3257" b="25727"/>
          <a:stretch/>
        </p:blipFill>
        <p:spPr>
          <a:xfrm rot="-5400000">
            <a:off x="5664462" y="1101138"/>
            <a:ext cx="2521550" cy="417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r="10466" b="28109"/>
          <a:stretch/>
        </p:blipFill>
        <p:spPr>
          <a:xfrm rot="-5400000">
            <a:off x="941250" y="-683450"/>
            <a:ext cx="2581600" cy="42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620400" y="4593750"/>
            <a:ext cx="28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Бижанова Лариса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ю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65500" y="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020"/>
              <a:t>"Все молча и удивленно смотрели на дорогу, по которой шел всего лишь один солдат с шинелью и вещевым мешком..." Ч.Айтматов</a:t>
            </a:r>
            <a:endParaRPr sz="202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890763" y="3206475"/>
            <a:ext cx="3960000" cy="16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"И вдруг он разорвал руками себе грудь и вырвал из нее свое сердце и высоко поднял его над головой. оно пылало так ярко, как солнце, и ярче солнца, и весь лес замолчал, освещенный этим факелом великой любви к людям, а тьма разлетелась от света его и там, глубоко в лесу, дрожащая, пала в гнилой зев болота."М.Горький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575" y="1490000"/>
            <a:ext cx="2677051" cy="356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400" y="124375"/>
            <a:ext cx="4058733" cy="30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626613" y="4743300"/>
            <a:ext cx="30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Соловьева Вероника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4946525" y="442526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“Чтобы жить - надо уметь что-нибудь делать…” М.Горький</a:t>
            </a:r>
            <a:endParaRPr sz="29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73700" y="23755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“Всё, что видели глаза мои, всё, что я слышала и ощущала, - всё, казалось мне, создано для меня, для моего счастья, и всё, казалось мне, полно необыкновенной красоты и радости” Ч.Айтматов</a:t>
            </a:r>
            <a:endParaRPr sz="220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600" y="191525"/>
            <a:ext cx="3941101" cy="326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150" y="1234025"/>
            <a:ext cx="2666025" cy="35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3864475" y="4743300"/>
            <a:ext cx="315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Севостьянова Саша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265500" y="35694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“Наказание человека — в нем самом…” М.Горький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4855388" y="-646162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“Судьба человеческая как горная тропа: то вверх, то вниз, то вдруг пропасть впереди…” Ч.Айтматов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04937" y="-502223"/>
            <a:ext cx="3090474" cy="45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82787" y="1369273"/>
            <a:ext cx="2950425" cy="41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563475" y="4653250"/>
            <a:ext cx="292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Соляникова Анастасия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265500" y="327355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“И вдруг он разорвал руками себе грудь и вырвал из нее свое сердце и высоко поднял его над головой. оно пылало так ярко, как солнце, и ярче солнца, и весь лес замолчал…” М.Горький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4835400" y="-9796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30211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“Но не все люди одинаковы. Есть такие, что быстро забывают о горе, быстро переступают на новую дорогу, другие мучительно, отчаянно топчутся на месте, не находя в себе сил уйти по памяти прошлого…” Ч.Айтматов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15175" y="-175076"/>
            <a:ext cx="2996150" cy="399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400" y="1813761"/>
            <a:ext cx="4045200" cy="30338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3684750" y="4751375"/>
            <a:ext cx="313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Банщикова Алина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“А лес все пел свою мрачную песню, и гром гремел, и лил дождь…” М.Горький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2"/>
          </p:nvPr>
        </p:nvSpPr>
        <p:spPr>
          <a:xfrm>
            <a:off x="4869125" y="138225"/>
            <a:ext cx="38931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358"/>
              <a:buNone/>
            </a:pPr>
            <a:r>
              <a:rPr lang="en" sz="1234"/>
              <a:t>“Есть, оказывается, у каждого слова свое время, когда оно ковкое, как раскаленное железо, а если упустишь время — слово остывает, каменеет и лежит на душе тягостным грузом, от которого не так-то просто освободиться…” Ч.Айтматов</a:t>
            </a:r>
            <a:endParaRPr sz="885"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50" y="138226"/>
            <a:ext cx="4501040" cy="24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475" y="1133330"/>
            <a:ext cx="2837225" cy="378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3924200" y="4554875"/>
            <a:ext cx="210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Утепова Диана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65500" y="-896950"/>
            <a:ext cx="3858000" cy="26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80"/>
              <a:t>“Судьба человека как горная тропа; то вверх, то вниз, то вдруг пропасть впереди…” Ч.Айтматов</a:t>
            </a:r>
            <a:endParaRPr sz="2480"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939500" y="18539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“Не меньше чумы губит любовь людей...” М.Горький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10901" y="1210375"/>
            <a:ext cx="2841124" cy="412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60949" y="-432725"/>
            <a:ext cx="2965751" cy="420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4221625" y="4527900"/>
            <a:ext cx="294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Калахов Мухаммед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Экран (16:9)</PresentationFormat>
  <Paragraphs>43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Luxe</vt:lpstr>
      <vt:lpstr>Иллюстрации к произведениям: Ч.Айтматова “Материнское поле” и М.Горького “Старуха Изергиль”.</vt:lpstr>
      <vt:lpstr>Презентация PowerPoint</vt:lpstr>
      <vt:lpstr>Презентация PowerPoint</vt:lpstr>
      <vt:lpstr>ю</vt:lpstr>
      <vt:lpstr>Презентация PowerPoint</vt:lpstr>
      <vt:lpstr>Презентация PowerPoint</vt:lpstr>
      <vt:lpstr>Презентация PowerPoint</vt:lpstr>
      <vt:lpstr>Презентация PowerPoint</vt:lpstr>
      <vt:lpstr>“Судьба человека как горная тропа; то вверх, то вниз, то вдруг пропасть впереди…” Ч.Айтматов</vt:lpstr>
      <vt:lpstr>. </vt:lpstr>
      <vt:lpstr>.</vt:lpstr>
      <vt:lpstr>Презентация PowerPoint</vt:lpstr>
      <vt:lpstr>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Иллюстрации к произведениям: Ч.Айтматова “Материнское поле” и М.Горького “Старуха Изергиль”.</dc:title>
  <cp:lastModifiedBy>Учитель 348</cp:lastModifiedBy>
  <cp:revision>1</cp:revision>
  <dcterms:modified xsi:type="dcterms:W3CDTF">2021-04-20T10:09:17Z</dcterms:modified>
</cp:coreProperties>
</file>