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82" r:id="rId7"/>
    <p:sldId id="275" r:id="rId8"/>
    <p:sldId id="281" r:id="rId9"/>
    <p:sldId id="280" r:id="rId10"/>
    <p:sldId id="264" r:id="rId11"/>
    <p:sldId id="265" r:id="rId12"/>
    <p:sldId id="267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84" d="100"/>
          <a:sy n="84" d="100"/>
        </p:scale>
        <p:origin x="4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4B62C-D337-44B0-9A1E-906FB765D06F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C5B57-1B99-45D6-9CD3-31F864735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5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 advClick="0"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 advClick="0"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 advClick="0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 advClick="0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 advClick="0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 advClick="0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 advClick="0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 advClick="0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 advClick="0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15000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920880" cy="175597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5300" dirty="0" smtClean="0"/>
              <a:t>            </a:t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лет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рождения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Мухтара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Омаровича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Ауезова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/>
          </a:p>
        </p:txBody>
      </p:sp>
      <p:pic>
        <p:nvPicPr>
          <p:cNvPr id="18434" name="Picture 2" descr="ÐÐ°ÑÑÐ¸Ð½ÐºÐ¸ Ð¿Ð¾ Ð·Ð°Ð¿ÑÐ¾ÑÑ Ð¼ÑÑÑÐ°Ñ Ð°ÑÑÐ·Ð¾Ð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3140968"/>
            <a:ext cx="1991160" cy="263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на каз я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39"/>
            <a:ext cx="7723769" cy="72008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Мухтара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Ауэзова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4320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литературе Казахстана Мухтар Ауэзов как драматург занимает почётное место. Первым и самым ранним произведением Ауэзова была пьеса «Енлик-Кебек», основанная на народном предании о трагедии.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 драма «Кара-Коз», с изумительной чуткостью и исторической правдивостью восстановившая национальные и бытовые особенности народных певцов Казахстана, получила первую премию на конкурсе драматургов в 1926 году, в Кызыл-Орде.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Особое место занимает также его драма «Байбише-токал» (Жены-соперницы). Мухтар Ауэзов написал рассказы: «Судьба беззащитных», «Кто виноват?» (1923), «Женитьба», «Образованный гражданин» (192), «Красавица в трауре» (1925), повесть «Выстрел на перевале» (1927) и другие.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Ему принадлежит свыше 20 пьес, в том числе: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Айман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-Шолпан» (1934), «Абай» (постановка 1940, совместно с Л. С. Соболевым),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Каракоз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(1926), «Кара кипчак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Кобланды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(1943-1944), «Зарница» (1934), «На границе» (1937), «В час испытаний» (1942) и другие.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на каз я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c6605fe264fad067ec781dc15b83b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56992"/>
            <a:ext cx="2474657" cy="276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64291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 1952 году вышла в свет первая книга «Путь Абая» на казахском языке. Его двухтомный роман «Путь Абая» вошёл в </a:t>
            </a: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«Библиотеку всемирной литературы»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как и знаменитое его произведение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(1928)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668" y="3356992"/>
            <a:ext cx="3003089" cy="236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001024" y="642918"/>
            <a:ext cx="82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689" y="3347834"/>
            <a:ext cx="1771819" cy="26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¿Ð°Ð¼ÑÑÐ½Ð¸Ðº Ð¼ÑÑÑÐ°ÑÐ° Ð°ÑÑÐ·Ð¾Ð²Ð° Ð² ÑÐµÐ¼Ðµ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332" y="3501008"/>
            <a:ext cx="1787756" cy="21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ÐÐ°ÑÑÐ¸Ð½ÐºÐ¸ Ð¿Ð¾ Ð·Ð°Ð¿ÑÐ¾ÑÑ Ð¿Ð°Ð¼ÑÑÐ½Ð¸Ðº Ð¼ÑÑÑÐ°ÑÐ° Ð°ÑÑÐ·Ð¾Ð²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501008"/>
            <a:ext cx="1551440" cy="21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ÐÐ°ÑÑÐ¸Ð½ÐºÐ¸ Ð¿Ð¾ Ð·Ð°Ð¿ÑÐ¾ÑÑ Ð¿Ð°Ð¼ÑÑÐ½Ð¸Ðº Ð¼ÑÑÑÐ°ÑÐ° Ð°ÑÑÐ·Ð¾Ð²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3501008"/>
            <a:ext cx="1800200" cy="21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36449" y="620689"/>
            <a:ext cx="7967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Мухтара Ауэзова названы Институт литературы и искусства Министерства образования и науки Республики Казахстан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Казахский академический театр драмы, улицы и школы в городах Алматы </a:t>
            </a:r>
            <a:r>
              <a:rPr lang="ru-RU" dirty="0" err="1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-Султан, Семей и др.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Алматы функционирует дом-музей Ауэзова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Писателю установлены памятники во всех регионах республики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Казахским телевидением снят 12-серийный документальный фильм о великом писателе (автор </a:t>
            </a:r>
            <a:r>
              <a:rPr lang="ru-RU" dirty="0" err="1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А.Тойбаева</a:t>
            </a:r>
            <a:r>
              <a:rPr lang="ru-RU" dirty="0" smtClean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151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80728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монета Казахстана номиналом 20 тенге, посвящённая 100-летию со дня рождения Мухтара Ауэзова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Ауэзова названы театры, улицы и посёлок городского типа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 (1957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Трудового Красного Знамени (1945, 1956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 Почёта» (1949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первой степени (1949) за роман «Абай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(1959) за роман-дилогию «Путь Абая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edal Lenin Priz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893104"/>
            <a:ext cx="1512168" cy="220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Medal of the State Stalin Pr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754" y="3893104"/>
            <a:ext cx="1437310" cy="220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Order of Leni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3893104"/>
            <a:ext cx="2088232" cy="220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38939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подготовлена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библиотеки КГКП «Костанайского педагогического колледжа»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акимата Костанайской области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9794877"/>
      </p:ext>
    </p:extLst>
  </p:cSld>
  <p:clrMapOvr>
    <a:masterClrMapping/>
  </p:clrMapOvr>
  <p:transition spd="slow" advClick="0" advTm="1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68" y="1844824"/>
            <a:ext cx="474454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Мухтар Омарханович Ауэзов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28 сентября 1897 году в Семипалатинской области Российской империи. Советский казахский писатель, драматург 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ученый, председатель Союза писателей Казахстана. Ауэзов является автором мирового уровня. Умер в 1961 году. Лауреат Ленинской (1959) и Сталинской премии первой степени (1949).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4" descr="ÐÐ°ÑÑÐ¸Ð½ÐºÐ¸ Ð¿Ð¾ Ð·Ð°Ð¿ÑÐ¾ÑÑ Ð¼ÑÑÑÐ°ÑÐ° Ð°ÑÑÐ·Ð¾Ð²Ð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2600325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ÐÐ°ÑÑÐ¸Ð½ÐºÐ¸ Ð¿Ð¾ Ð·Ð°Ð¿ÑÐ¾ÑÑ Ð¿Ð¸ÑÐ°ÑÐµÐ»Ñ Ð¿Ð½Ð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8084" y="4293096"/>
            <a:ext cx="476250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79912" y="2420888"/>
            <a:ext cx="4752528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Современники называли Ауэзова мудрецом Востока, человеком-справкой и символом эпохи. Диапазон его дарований был широк и разносторонен: художник слова, ученый-филолог, непревзойденный знаток казахского фольклора, драматург, журналист, педагог, блестящий эрудит и энциклопедист.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ÐÐ°ÑÑÐ¸Ð½ÐºÐ¸ Ð¿Ð¾ Ð·Ð°Ð¿ÑÐ¾ÑÑ Ð¼ÑÑÑÐ°ÑÐ° Ð°ÑÑÐ·Ð¾Ð²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7" y="1700808"/>
            <a:ext cx="2725020" cy="319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AutoShape 2" descr="ÐÐ°ÑÑÐ¸Ð½ÐºÐ¸ Ð¿Ð¾ Ð·Ð°Ð¿ÑÐ¾ÑÑ ÐºÐ½Ð¸Ð³Ð° Ð³Ð¸Ñ Ð°Ð½Ð¸Ð¼Ð°Ñ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М.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Ауэзова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868180"/>
            <a:ext cx="7886699" cy="832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Ауэзовых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находилась в родстве с семьей Абая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Кунанбаева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ÐÐ°ÑÑÐ¸Ð½ÐºÐ¸ Ð¿Ð¾ Ð·Ð°Ð¿ÑÐ¾ÑÑ ÑÐµÐ¼ÑÑ ÐÑÑÑÐ°ÑÐ° ÐÑÑÐ·Ð¾Ð²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63" y="2183150"/>
            <a:ext cx="2904931" cy="2151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ÐÐ°ÑÑÐ¸Ð½ÐºÐ¸ Ð¿Ð¾ Ð·Ð°Ð¿ÑÐ¾ÑÑ Ð°Ð±Ð°Ð¹ ÐºÑÐ½Ð°Ð½Ð±Ð°Ðµ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214" y="2122904"/>
            <a:ext cx="2143210" cy="234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ÐÐ°ÑÑÐ¸Ð½ÐºÐ¸ Ð¿Ð¾ Ð·Ð°Ð¿ÑÐ¾ÑÑ ÑÐµÐ¼ÑÑ ÐÑÑÑÐ°ÑÐ° ÐÑÑÐ·Ð¾Ð²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6985" y="1934228"/>
            <a:ext cx="2228938" cy="278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3"/>
            <a:ext cx="7886699" cy="765868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85794"/>
            <a:ext cx="8072494" cy="32192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Мухтар Ауэзов получил в русской школе в Семипалатинске, затем в учительской семинарии, далее он обучался на филологическом факультете Ленинградского  университета, а позже в аспирантуре Среднеазиатского университета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¾Ð±ÑÐ°Ð·Ð¾Ð²Ð°Ð½Ð¸Ðµ Ð¿Ð½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3" y="4149080"/>
            <a:ext cx="2632947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ÐÐ°ÑÑÐ¸Ð½ÐºÐ¸ Ð¿Ð¾ Ð·Ð°Ð¿ÑÐ¾ÑÑ ÑÐºÐ¾Ð»Ð° ÐÑÑÑÐ°ÑÐ° ÐÑÑÐ·Ð¾Ð²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90" y="4293096"/>
            <a:ext cx="3629742" cy="2044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¼ÑÑÑÐ°Ñ Ð°ÑÑÐ·Ð¾Ð² Ð´ÑÐ´Ñ ÐºÐ°ÑÑÐ¼Ð±ÐµÐº"/>
          <p:cNvPicPr>
            <a:picLocks noChangeAspect="1" noChangeArrowheads="1"/>
          </p:cNvPicPr>
          <p:nvPr/>
        </p:nvPicPr>
        <p:blipFill rotWithShape="1">
          <a:blip r:embed="rId2"/>
          <a:srcRect l="2127" t="737" r="1064"/>
          <a:stretch/>
        </p:blipFill>
        <p:spPr bwMode="auto">
          <a:xfrm>
            <a:off x="1115616" y="692696"/>
            <a:ext cx="655272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mee\Desktop\Проект Мухтар А\Новая папка\eA4TYu_gg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185" y="548681"/>
            <a:ext cx="709347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mee\Desktop\Проект Мухтар А\Новая папка\zPeTJl8o4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128791" cy="528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ÐµÐ¼ÑÑ ÐÑÑÑÐ°ÑÐ° ÐÑÑÐ·Ð¾Ð²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721875"/>
            <a:ext cx="2425136" cy="303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ÐÐ°ÑÑÐ¸Ð½ÐºÐ¸ Ð¿Ð¾ Ð·Ð°Ð¿ÑÐ¾ÑÑ ÑÐµÐ¼ÑÑ ÐÑÑÑÐ°ÑÐ° ÐÑÑÐ·Ð¾Ð²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764704"/>
            <a:ext cx="3672408" cy="296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powerpointstore.com_1</Template>
  <TotalTime>19823</TotalTime>
  <Words>235</Words>
  <Application>Microsoft Office PowerPoint</Application>
  <PresentationFormat>Экран (4:3)</PresentationFormat>
  <Paragraphs>31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                   125 лет  со дня рождения Мухтара Омаровича Ауезова </vt:lpstr>
      <vt:lpstr>                                           Биография  Мухтар Омарханович Ауэзов       родился 28 сентября 1897 году в Семипалатинской области Российской империи. Советский казахский писатель, драматург и ученый, председатель Союза писателей Казахстана. Ауэзов является автором мирового уровня. Умер в 1961 году. Лауреат Ленинской (1959) и Сталинской премии первой степени (1949).                     </vt:lpstr>
      <vt:lpstr>Презентация PowerPoint</vt:lpstr>
      <vt:lpstr>                 Семья М. Ауэзова</vt:lpstr>
      <vt:lpstr>     Образование: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Творчество Мухтара Ауэзова</vt:lpstr>
      <vt:lpstr>Презентация PowerPoint</vt:lpstr>
      <vt:lpstr>Презентация PowerPoint</vt:lpstr>
      <vt:lpstr>Презентация PowerPoint</vt:lpstr>
      <vt:lpstr>Виртуальная выставка подготовлена  сотрудниками библиотеки КГКП «Костанайского педагогического колледжа»  Управления образования акимата Костанайской области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«Экономический лицей Секция: Самопознание   Тема: Мухтар Ауэзов-духовный мыслитель. Творчество Мухтара Ауэзова на мировоззрение подростков</dc:title>
  <dc:creator>Ermek Shompanov</dc:creator>
  <cp:lastModifiedBy>user</cp:lastModifiedBy>
  <cp:revision>1037</cp:revision>
  <dcterms:created xsi:type="dcterms:W3CDTF">2019-01-25T15:55:25Z</dcterms:created>
  <dcterms:modified xsi:type="dcterms:W3CDTF">2022-09-26T11:15:28Z</dcterms:modified>
</cp:coreProperties>
</file>