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7E39"/>
    <a:srgbClr val="0B2B93"/>
    <a:srgbClr val="2857EE"/>
    <a:srgbClr val="23CBDD"/>
    <a:srgbClr val="FF3399"/>
    <a:srgbClr val="FF99FF"/>
    <a:srgbClr val="E24EC6"/>
    <a:srgbClr val="EAEA2E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 varScale="1">
        <p:scale>
          <a:sx n="61" d="100"/>
          <a:sy n="61" d="100"/>
        </p:scale>
        <p:origin x="2658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2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94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42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02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47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90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93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02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45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69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89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67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605"/>
            <a:ext cx="966375" cy="920952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60466" y="811979"/>
            <a:ext cx="7200311" cy="800219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ПАМЯТКА</a:t>
            </a:r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«</a:t>
            </a:r>
            <a:r>
              <a:rPr lang="kk-K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Позитивные и негативные родительские установки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(для родителей )</a:t>
            </a:r>
            <a:endParaRPr lang="kk-KZ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5017" y="161876"/>
            <a:ext cx="66203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900" b="1" dirty="0">
                <a:latin typeface="Segoe Script" pitchFamily="66" charset="0"/>
                <a:ea typeface="Segoe UI Symbol" pitchFamily="34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endParaRPr lang="ru-RU" altLang="ru-RU" sz="900" b="1" dirty="0">
              <a:latin typeface="Segoe Script" pitchFamily="66" charset="0"/>
              <a:ea typeface="Segoe UI Symbol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900" b="1" dirty="0">
                <a:latin typeface="Segoe Script" pitchFamily="66" charset="0"/>
                <a:ea typeface="Segoe UI Symbol" pitchFamily="34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900" b="1" dirty="0">
              <a:latin typeface="Segoe Script" pitchFamily="66" charset="0"/>
              <a:ea typeface="Segoe UI Symbol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480625"/>
              </p:ext>
            </p:extLst>
          </p:nvPr>
        </p:nvGraphicFramePr>
        <p:xfrm>
          <a:off x="476672" y="1548709"/>
          <a:ext cx="6381328" cy="6948384"/>
        </p:xfrm>
        <a:graphic>
          <a:graphicData uri="http://schemas.openxmlformats.org/drawingml/2006/table">
            <a:tbl>
              <a:tblPr/>
              <a:tblGrid>
                <a:gridCol w="1338853"/>
                <a:gridCol w="2928325"/>
                <a:gridCol w="2114150"/>
              </a:tblGrid>
              <a:tr h="402073">
                <a:tc gridSpan="2">
                  <a:txBody>
                    <a:bodyPr/>
                    <a:lstStyle/>
                    <a:p>
                      <a:pPr fontAlgn="t"/>
                      <a:endParaRPr lang="ru-RU" sz="1400" b="1" i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ru-RU" sz="1400" b="1" i="1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64777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62046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62046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017237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04122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75161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75161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27637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35781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25993"/>
              </p:ext>
            </p:extLst>
          </p:nvPr>
        </p:nvGraphicFramePr>
        <p:xfrm>
          <a:off x="524524" y="1621593"/>
          <a:ext cx="6333475" cy="765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364"/>
                <a:gridCol w="2376264"/>
                <a:gridCol w="2060847"/>
              </a:tblGrid>
              <a:tr h="423422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Негативные</a:t>
                      </a:r>
                      <a:r>
                        <a:rPr lang="ru-RU" sz="1400" b="1" i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 </a:t>
                      </a:r>
                      <a:r>
                        <a:rPr lang="ru-RU" sz="1400" b="1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установки</a:t>
                      </a:r>
                    </a:p>
                    <a:p>
                      <a:endParaRPr lang="ru-RU" sz="1100" b="1" i="1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i="1" dirty="0"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1" dirty="0" smtClean="0">
                          <a:solidFill>
                            <a:srgbClr val="007E3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   Позитивные</a:t>
                      </a:r>
                      <a:r>
                        <a:rPr lang="kk-KZ" sz="1400" b="1" i="1" baseline="0" dirty="0" smtClean="0">
                          <a:solidFill>
                            <a:srgbClr val="007E3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       установки</a:t>
                      </a:r>
                      <a:endParaRPr lang="ru-RU" sz="1400" b="1" i="1" dirty="0" smtClean="0">
                        <a:solidFill>
                          <a:srgbClr val="007E3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87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Сказав так: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Bookman Old Style" pitchFamily="18" charset="0"/>
                        </a:rPr>
                        <a:t>Подумайте о последствиях</a:t>
                      </a:r>
                    </a:p>
                    <a:p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Bookman Old Style" pitchFamily="18" charset="0"/>
                        </a:rPr>
                        <a:t>Вовремя исправьтесь</a:t>
                      </a:r>
                    </a:p>
                    <a:p>
                      <a:pPr algn="ctr"/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"Не будешь слушаться, с тобой никто не будет дружить...«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Замкнутость, отчужденность, безынициативность, подчиняемость, угодливость, приверженность стереотипному поведению.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"Будь собой, у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каждого в жизни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есть друзья!"</a:t>
                      </a:r>
                    </a:p>
                    <a:p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"Горе ты мое!"</a:t>
                      </a:r>
                    </a:p>
                    <a:p>
                      <a:endParaRPr lang="ru-RU" sz="11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Чувство вины, низкая самооценка, враждебное отношение к окружающим, отчуждение, конфликты с родителями.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"Счастье мое,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baseline="0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 </a:t>
                      </a: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радость моя!"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6600"/>
                          </a:solidFill>
                          <a:latin typeface="Bookman Old Style" pitchFamily="18" charset="0"/>
                        </a:rPr>
                        <a:t>   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6600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"Плакса-вакса, нытик!"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Сдерживание эмоций, внутренняя озлобленность, тревожность, глубокое переживание даже незначительных проблем, повышенное эмоциональное напряжение, страхи.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   "Поплачь,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будет   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  легче..."</a:t>
                      </a:r>
                    </a:p>
                    <a:p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"Не твоего ума дело!..."</a:t>
                      </a:r>
                    </a:p>
                    <a:p>
                      <a:endParaRPr lang="ru-RU" sz="11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Низкая самооценка, задержки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в психическом развитии, отсутствие своего мнения, робость, отчужденность, конфликты с родителями.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"А ты как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  думаешь?..."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6600"/>
                          </a:solidFill>
                          <a:latin typeface="Bookman Old Style" pitchFamily="18" charset="0"/>
                        </a:rPr>
                        <a:t>    </a:t>
                      </a:r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"Ничего не умеешь делать, неумейка!"</a:t>
                      </a:r>
                    </a:p>
                    <a:p>
                      <a:endParaRPr lang="ru-RU" sz="11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Неуверенность в своих силах, низкая самооценка, страхи, задержки психического развития, безынициативность, низкая мотивация к достижению.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"Попробуй еще,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   у тебя</a:t>
                      </a:r>
                      <a:r>
                        <a:rPr lang="ru-RU" sz="1100" b="1" u="none" baseline="0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получится!"</a:t>
                      </a:r>
                    </a:p>
                    <a:p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518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"Ты плохой, обижаешь маму, я от тебя уйду к другому ребенку!..."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Чувство вины, страхи, тревожность,</a:t>
                      </a:r>
                      <a:r>
                        <a:rPr lang="ru-RU" sz="1100" baseline="0" dirty="0" smtClean="0"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отчуждение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от родителей, "уход" в себя или "уход" от</a:t>
                      </a:r>
                      <a:r>
                        <a:rPr lang="ru-RU" sz="1100" baseline="0" dirty="0" smtClean="0"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родителей.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"Я никогда тебя не оставлю,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ты самый любимый!"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2" y="2870698"/>
            <a:ext cx="600523" cy="600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" y="3867175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" y="4813890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6" y="5995324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" y="6963101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2" y="8067440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764" y="3071984"/>
            <a:ext cx="43204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181" y="3965724"/>
            <a:ext cx="4333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29" y="4993856"/>
            <a:ext cx="433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30" y="6197400"/>
            <a:ext cx="433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764" y="7288015"/>
            <a:ext cx="433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421" y="8149196"/>
            <a:ext cx="43973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0" y="1445655"/>
            <a:ext cx="788325" cy="79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50" y="1612198"/>
            <a:ext cx="594073" cy="5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184" y="8936034"/>
            <a:ext cx="1677623" cy="8811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61" name="Picture 37" descr="C:\Users\TelefonDoveriya\Desktop\Рисунок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394" y="1478667"/>
            <a:ext cx="1993115" cy="12764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81" y="8956811"/>
            <a:ext cx="3879631" cy="949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5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3962</TotalTime>
  <Words>272</Words>
  <Application>Microsoft Office PowerPoint</Application>
  <PresentationFormat>Лист A4 (210x297 мм)</PresentationFormat>
  <Paragraphs>48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Segoe Print</vt:lpstr>
      <vt:lpstr>Segoe Script</vt:lpstr>
      <vt:lpstr>Segoe UI Symbol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412</cp:revision>
  <dcterms:created xsi:type="dcterms:W3CDTF">2019-10-21T11:18:40Z</dcterms:created>
  <dcterms:modified xsi:type="dcterms:W3CDTF">2023-03-13T09:37:28Z</dcterms:modified>
</cp:coreProperties>
</file>