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0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6858000" cy="9906000" type="A4"/>
  <p:notesSz cx="9928225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CCA74C"/>
    <a:srgbClr val="CC99FF"/>
    <a:srgbClr val="9474F0"/>
    <a:srgbClr val="D98BDB"/>
    <a:srgbClr val="DACEFA"/>
    <a:srgbClr val="421BAF"/>
    <a:srgbClr val="C84E7C"/>
    <a:srgbClr val="29B0ED"/>
    <a:srgbClr val="DE60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080" autoAdjust="0"/>
  </p:normalViewPr>
  <p:slideViewPr>
    <p:cSldViewPr>
      <p:cViewPr varScale="1">
        <p:scale>
          <a:sx n="61" d="100"/>
          <a:sy n="61" d="100"/>
        </p:scale>
        <p:origin x="2658" y="4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594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43E6C-20A6-4073-BC9E-EDE0536FA071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594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175131-4C0D-4D84-98E2-6175DCD3B92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7176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F98954-B977-4C6C-8E1B-651B26971CBA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81463" y="509588"/>
            <a:ext cx="1765300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188" y="3228975"/>
            <a:ext cx="7943850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3D7FF0-32FB-4EDC-A74B-8509BE7A01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6248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3D7FF0-32FB-4EDC-A74B-8509BE7A015F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8085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5613400"/>
            <a:ext cx="5143500" cy="1430867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7401983"/>
            <a:ext cx="5143500" cy="770467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4800600" y="9179560"/>
            <a:ext cx="1714500" cy="528320"/>
          </a:xfrm>
        </p:spPr>
        <p:txBody>
          <a:bodyPr/>
          <a:lstStyle>
            <a:lvl1pPr>
              <a:defRPr sz="1400"/>
            </a:lvl1pPr>
          </a:lstStyle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173986" y="9179560"/>
            <a:ext cx="2606040" cy="52832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912114" y="9179560"/>
            <a:ext cx="914400" cy="528320"/>
          </a:xfrm>
        </p:spPr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678656" y="5269442"/>
            <a:ext cx="5486400" cy="184912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685800" y="7291917"/>
            <a:ext cx="5486400" cy="9906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678656" y="5269442"/>
            <a:ext cx="171450" cy="184912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685800" y="7291917"/>
            <a:ext cx="171450" cy="9906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342900" y="9176808"/>
            <a:ext cx="61722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248058" y="9383684"/>
            <a:ext cx="275671" cy="90236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690205" y="4625042"/>
            <a:ext cx="845312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42900" y="1761067"/>
            <a:ext cx="6172200" cy="713232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292600"/>
            <a:ext cx="5143500" cy="1540933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71550" y="6163733"/>
            <a:ext cx="5086350" cy="1651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800600" y="9179560"/>
            <a:ext cx="1714500" cy="528320"/>
          </a:xfrm>
        </p:spPr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173986" y="9179560"/>
            <a:ext cx="2606040" cy="52832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02386" y="9179560"/>
            <a:ext cx="1140714" cy="528320"/>
          </a:xfrm>
        </p:spPr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85800" y="4072467"/>
            <a:ext cx="5486400" cy="184912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85800" y="4072467"/>
            <a:ext cx="171450" cy="184912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30200"/>
            <a:ext cx="6172200" cy="13208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342900" y="1761067"/>
            <a:ext cx="3031236" cy="713232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3474149" y="1756664"/>
            <a:ext cx="3031236" cy="713232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30200"/>
            <a:ext cx="6172200" cy="13208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1857375"/>
            <a:ext cx="3030141" cy="9906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486151" y="1871133"/>
            <a:ext cx="3031331" cy="9906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342900" y="3081867"/>
            <a:ext cx="3028950" cy="5833533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3486150" y="3081867"/>
            <a:ext cx="3028950" cy="5833533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30200"/>
            <a:ext cx="6172200" cy="13208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248058" y="9383684"/>
            <a:ext cx="275671" cy="90236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342900" y="9176808"/>
            <a:ext cx="61722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248058" y="9383684"/>
            <a:ext cx="275671" cy="90236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43450" y="440267"/>
            <a:ext cx="1885950" cy="1210733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743450" y="1761068"/>
            <a:ext cx="1885950" cy="699611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342900" y="9176808"/>
            <a:ext cx="61722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274984" y="4801658"/>
            <a:ext cx="871728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248058" y="9383684"/>
            <a:ext cx="275671" cy="90236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Объект 11"/>
          <p:cNvSpPr>
            <a:spLocks noGrp="1"/>
          </p:cNvSpPr>
          <p:nvPr>
            <p:ph sz="quarter" idx="1"/>
          </p:nvPr>
        </p:nvSpPr>
        <p:spPr>
          <a:xfrm>
            <a:off x="228600" y="440267"/>
            <a:ext cx="4286250" cy="825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723459"/>
            <a:ext cx="6172200" cy="974549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42900" y="2751667"/>
            <a:ext cx="6172200" cy="6168136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761067"/>
            <a:ext cx="6172200" cy="770467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342900" y="9176808"/>
            <a:ext cx="61722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248058" y="9383684"/>
            <a:ext cx="275671" cy="90236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42900" y="723459"/>
            <a:ext cx="137160" cy="9906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42900" y="220133"/>
            <a:ext cx="6172200" cy="1430867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42900" y="1761067"/>
            <a:ext cx="6172200" cy="709269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800600" y="9181394"/>
            <a:ext cx="1716786" cy="52832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173986" y="9181394"/>
            <a:ext cx="2628900" cy="52832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59486" y="9181394"/>
            <a:ext cx="1485900" cy="52832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342900" y="9176808"/>
            <a:ext cx="61722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342900" y="1651000"/>
            <a:ext cx="61722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248058" y="9383684"/>
            <a:ext cx="275671" cy="90236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9" r:id="rId1"/>
    <p:sldLayoutId id="2147484310" r:id="rId2"/>
    <p:sldLayoutId id="2147484311" r:id="rId3"/>
    <p:sldLayoutId id="2147484312" r:id="rId4"/>
    <p:sldLayoutId id="2147484313" r:id="rId5"/>
    <p:sldLayoutId id="2147484314" r:id="rId6"/>
    <p:sldLayoutId id="2147484315" r:id="rId7"/>
    <p:sldLayoutId id="2147484316" r:id="rId8"/>
    <p:sldLayoutId id="2147484317" r:id="rId9"/>
    <p:sldLayoutId id="2147484318" r:id="rId10"/>
    <p:sldLayoutId id="2147484319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files.123freevectors.com/wp-content/original/108131-light-blue-wav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962" y="0"/>
            <a:ext cx="6879962" cy="990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011052" y="55496"/>
            <a:ext cx="58469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kk-KZ" altLang="ru-RU" sz="1400" b="1" dirty="0" smtClean="0"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k-KZ" altLang="ru-RU" sz="1200" b="1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КГУ </a:t>
            </a:r>
            <a:r>
              <a:rPr lang="kk-KZ" altLang="ru-RU" sz="1200" b="1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«РЕГИОНАЛЬНЫЙ ЦЕНТР ПСИХОЛОГИЧЕСКОЙ ПОДДЕРЖКИ </a:t>
            </a:r>
            <a:endParaRPr lang="ru-RU" alt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altLang="ru-RU" sz="1200" b="1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И ДОПОЛНИТЕЛЬНОГО ОБРАЗОВАНИЯ» УПРАВЛЕНИЯ ОБРАЗОВАНИЯ АКИМАТА КОСТАНАЙСКОЙ ОБЛАСТИ</a:t>
            </a:r>
            <a:endParaRPr lang="ru-RU" alt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32" y="135364"/>
            <a:ext cx="993323" cy="1009817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75" y="7905328"/>
            <a:ext cx="2526273" cy="18677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110639" y="1145181"/>
            <a:ext cx="66247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ПАМЯТКА </a:t>
            </a:r>
          </a:p>
          <a:p>
            <a:pPr algn="ctr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«Профилактика жестокого обращения с детьми»</a:t>
            </a:r>
          </a:p>
          <a:p>
            <a:pPr algn="ctr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для родителей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AutoShape 2" descr="https://img1.goodfon.ru/original/1920x1080/0/6b/material-desing-color-geometriia-linii-zheltyi-salatovyi-ze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05402" y="2288704"/>
            <a:ext cx="3971670" cy="936104"/>
          </a:xfrm>
          <a:prstGeom prst="roundRect">
            <a:avLst/>
          </a:prstGeom>
          <a:solidFill>
            <a:srgbClr val="FFCC66"/>
          </a:solidFill>
          <a:ln w="3810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Ø"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Обсудите с подростком вопрос о помощи различных служб в ситуации, сопряженной с риском для жизни.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16632" y="3401895"/>
            <a:ext cx="3971670" cy="936104"/>
          </a:xfrm>
          <a:prstGeom prst="roundRect">
            <a:avLst/>
          </a:prstGeom>
          <a:solidFill>
            <a:srgbClr val="FFCC66"/>
          </a:solidFill>
          <a:ln w="3810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Ø"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Проговорите с ним те номера телефонов, которыми он должен воспользоваться в ситуации, связанной с риском для жизни.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16632" y="4448944"/>
            <a:ext cx="3971670" cy="936104"/>
          </a:xfrm>
          <a:prstGeom prst="roundRect">
            <a:avLst/>
          </a:prstGeom>
          <a:solidFill>
            <a:srgbClr val="FFCC66"/>
          </a:solidFill>
          <a:ln w="3810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Ø"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Воспитывайте в ребенке привычку рассказывать вам не только о своих достижениях, но и о тревогах, сомнениях, страхах.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852935" y="5529064"/>
            <a:ext cx="3882439" cy="720080"/>
          </a:xfrm>
          <a:prstGeom prst="roundRect">
            <a:avLst/>
          </a:prstGeom>
          <a:solidFill>
            <a:srgbClr val="FFCC66"/>
          </a:solidFill>
          <a:ln w="3810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Ø"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Каждую трудную ситуацию не оставляйте без внимания, анализируйте вместе с ним.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852934" y="6465168"/>
            <a:ext cx="3882440" cy="936104"/>
          </a:xfrm>
          <a:prstGeom prst="roundRect">
            <a:avLst/>
          </a:prstGeom>
          <a:solidFill>
            <a:srgbClr val="FFCC66"/>
          </a:solidFill>
          <a:ln w="3810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Ø"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опаздывайте с ответами на вопросы вашего ребенка по различным проблемам физиологии, иначе на них могут ответить другие люди.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852935" y="7545288"/>
            <a:ext cx="3882440" cy="1152127"/>
          </a:xfrm>
          <a:prstGeom prst="roundRect">
            <a:avLst/>
          </a:prstGeom>
          <a:solidFill>
            <a:srgbClr val="FFCC66"/>
          </a:solidFill>
          <a:ln w="3810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Ø"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ваш ребенок подвергся сексуальному насилию, не ведите себя так, как будто он совершил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нечто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ужасное, после чего его жизнь невозможна.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852934" y="8847975"/>
            <a:ext cx="3882440" cy="936104"/>
          </a:xfrm>
          <a:prstGeom prst="roundRect">
            <a:avLst/>
          </a:prstGeom>
          <a:solidFill>
            <a:srgbClr val="FFCC66"/>
          </a:solidFill>
          <a:ln w="3810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Ø"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 в коем случае не оставляйте нерешенными проблемы, касающиеся сохранения физического и психического здоровья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вашего ребенка.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221088" y="2288704"/>
            <a:ext cx="2514287" cy="3024336"/>
          </a:xfrm>
          <a:prstGeom prst="roundRect">
            <a:avLst/>
          </a:prstGeom>
          <a:blipFill dpi="0"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5715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155575" y="5529064"/>
            <a:ext cx="2514287" cy="2232248"/>
          </a:xfrm>
          <a:prstGeom prst="roundRect">
            <a:avLst/>
          </a:prstGeom>
          <a:blipFill dpi="0"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5715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52313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5161</TotalTime>
  <Words>164</Words>
  <Application>Microsoft Office PowerPoint</Application>
  <PresentationFormat>Лист A4 (210x297 мм)</PresentationFormat>
  <Paragraphs>14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9" baseType="lpstr">
      <vt:lpstr>Bookman Old Style</vt:lpstr>
      <vt:lpstr>Calibri</vt:lpstr>
      <vt:lpstr>Cambria</vt:lpstr>
      <vt:lpstr>Gill Sans MT</vt:lpstr>
      <vt:lpstr>Times New Roman</vt:lpstr>
      <vt:lpstr>Wingdings</vt:lpstr>
      <vt:lpstr>Wingdings 3</vt:lpstr>
      <vt:lpstr>Начальная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sys admin</cp:lastModifiedBy>
  <cp:revision>473</cp:revision>
  <dcterms:created xsi:type="dcterms:W3CDTF">2019-10-21T11:18:40Z</dcterms:created>
  <dcterms:modified xsi:type="dcterms:W3CDTF">2023-03-13T09:37:48Z</dcterms:modified>
</cp:coreProperties>
</file>