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9E5"/>
    <a:srgbClr val="FFCCFF"/>
    <a:srgbClr val="AABCF0"/>
    <a:srgbClr val="FF9999"/>
    <a:srgbClr val="0A0EC0"/>
    <a:srgbClr val="78C2F4"/>
    <a:srgbClr val="5BE0E3"/>
    <a:srgbClr val="33CCCC"/>
    <a:srgbClr val="0099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63" autoAdjust="0"/>
  </p:normalViewPr>
  <p:slideViewPr>
    <p:cSldViewPr>
      <p:cViewPr varScale="1">
        <p:scale>
          <a:sx n="59" d="100"/>
          <a:sy n="59" d="100"/>
        </p:scale>
        <p:origin x="270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6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7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7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29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s://catherineasquithgallery.com/uploads/posts/2021-02/1612577118_19-p-fon-dlya-saita-svetlo-zelenii-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369" y="0"/>
            <a:ext cx="6892369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ЦЕНТР ПСИХОЛОГИЧЕСКОЙ ПОДДЕРЖКИ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927651"/>
            <a:ext cx="6674267" cy="126188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ПАМЯТКА 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Times New Roman" pitchFamily="18" charset="0"/>
              </a:rPr>
              <a:t>«</a:t>
            </a:r>
            <a:r>
              <a:rPr lang="kk-KZ" b="1" i="1" dirty="0">
                <a:latin typeface="Segoe Script" pitchFamily="66" charset="0"/>
                <a:cs typeface="Times New Roman" pitchFamily="18" charset="0"/>
              </a:rPr>
              <a:t>Советы родителям для оказания помощи ребенку при буллинге в </a:t>
            </a:r>
            <a:r>
              <a:rPr lang="kk-KZ" b="1" i="1" dirty="0" smtClean="0">
                <a:latin typeface="Segoe Script" pitchFamily="66" charset="0"/>
                <a:cs typeface="Times New Roman" pitchFamily="18" charset="0"/>
              </a:rPr>
              <a:t>школе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(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для родителей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)</a:t>
            </a: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090" y="8329798"/>
            <a:ext cx="2242910" cy="160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292080" y="1513383"/>
            <a:ext cx="3429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17" name="Облако 16"/>
          <p:cNvSpPr/>
          <p:nvPr/>
        </p:nvSpPr>
        <p:spPr>
          <a:xfrm>
            <a:off x="242399" y="2263601"/>
            <a:ext cx="2253151" cy="877673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Обсуждайте тему буллинга</a:t>
            </a:r>
          </a:p>
        </p:txBody>
      </p:sp>
      <p:sp>
        <p:nvSpPr>
          <p:cNvPr id="24" name="Облако 23"/>
          <p:cNvSpPr/>
          <p:nvPr/>
        </p:nvSpPr>
        <p:spPr>
          <a:xfrm>
            <a:off x="1527175" y="4094137"/>
            <a:ext cx="3205236" cy="1074887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Учите ребенка определять,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является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буллингом, и что нет</a:t>
            </a:r>
          </a:p>
        </p:txBody>
      </p:sp>
      <p:sp>
        <p:nvSpPr>
          <p:cNvPr id="26" name="Облако 25"/>
          <p:cNvSpPr/>
          <p:nvPr/>
        </p:nvSpPr>
        <p:spPr>
          <a:xfrm>
            <a:off x="2806020" y="5169024"/>
            <a:ext cx="3931369" cy="134632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Обозначьте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круг взрослых, к кому ребёнок может реально обратиться за помощью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проблемных ситуациях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Облако 26"/>
          <p:cNvSpPr/>
          <p:nvPr/>
        </p:nvSpPr>
        <p:spPr>
          <a:xfrm>
            <a:off x="874324" y="3141274"/>
            <a:ext cx="2519751" cy="93610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Поддерживайте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контакт с ребенком</a:t>
            </a:r>
          </a:p>
        </p:txBody>
      </p:sp>
      <p:pic>
        <p:nvPicPr>
          <p:cNvPr id="1030" name="Picture 6" descr="https://media.baamboozle.com/uploads/images/280075/1613560921_7247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767" y="4736976"/>
            <a:ext cx="3779768" cy="295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Облако 27"/>
          <p:cNvSpPr/>
          <p:nvPr/>
        </p:nvSpPr>
        <p:spPr>
          <a:xfrm>
            <a:off x="3129793" y="6825208"/>
            <a:ext cx="3552267" cy="129614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дошкольного возраста учите ребёнка взаимодействовать в социуме с другими детьми</a:t>
            </a:r>
          </a:p>
        </p:txBody>
      </p:sp>
      <p:sp>
        <p:nvSpPr>
          <p:cNvPr id="29" name="Облако 28"/>
          <p:cNvSpPr/>
          <p:nvPr/>
        </p:nvSpPr>
        <p:spPr>
          <a:xfrm>
            <a:off x="231775" y="7568752"/>
            <a:ext cx="2590800" cy="936104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Пересмотрите общение в своей семье</a:t>
            </a:r>
          </a:p>
        </p:txBody>
      </p:sp>
      <p:sp>
        <p:nvSpPr>
          <p:cNvPr id="30" name="Облако 29"/>
          <p:cNvSpPr/>
          <p:nvPr/>
        </p:nvSpPr>
        <p:spPr>
          <a:xfrm>
            <a:off x="1671150" y="8621960"/>
            <a:ext cx="2783115" cy="1015690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отстраняйтесь от общения с другими родителями</a:t>
            </a:r>
          </a:p>
        </p:txBody>
      </p:sp>
      <p:sp>
        <p:nvSpPr>
          <p:cNvPr id="31" name="AutoShape 10" descr="https://coolsen.ru/wp-content/uploads/2021/11/169-20211116_140730.jp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2" name="AutoShape 12" descr="https://coolsen.ru/wp-content/uploads/2021/11/169-20211116_140730.jp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4" name="Picture 20" descr="https://i.pinimg.com/originals/18/cf/51/18cf5101d23b7b16fb45af54863c3f1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88" y="2017063"/>
            <a:ext cx="2821012" cy="25549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6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10058</TotalTime>
  <Words>89</Words>
  <Application>Microsoft Office PowerPoint</Application>
  <PresentationFormat>Лист A4 (210x297 мм)</PresentationFormat>
  <Paragraphs>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Script</vt:lpstr>
      <vt:lpstr>Segoe UI Black</vt:lpstr>
      <vt:lpstr>Segoe UI Semibold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866</cp:revision>
  <dcterms:created xsi:type="dcterms:W3CDTF">2019-10-21T11:18:40Z</dcterms:created>
  <dcterms:modified xsi:type="dcterms:W3CDTF">2023-03-13T09:38:07Z</dcterms:modified>
</cp:coreProperties>
</file>