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259E5"/>
    <a:srgbClr val="AABCF0"/>
    <a:srgbClr val="FF9999"/>
    <a:srgbClr val="0A0EC0"/>
    <a:srgbClr val="78C2F4"/>
    <a:srgbClr val="5BE0E3"/>
    <a:srgbClr val="33CCCC"/>
    <a:srgbClr val="0099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63" autoAdjust="0"/>
  </p:normalViewPr>
  <p:slideViewPr>
    <p:cSldViewPr>
      <p:cViewPr varScale="1">
        <p:scale>
          <a:sx n="59" d="100"/>
          <a:sy n="59" d="100"/>
        </p:scale>
        <p:origin x="270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8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86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72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09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97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77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5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29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5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s://img.alicdn.com/imgextra/i1/6000000006169/O1CN01BOAVaD1vRRvaLROjO_!!6000000006169-0-tbvide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22376" y="77988"/>
            <a:ext cx="563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</a:t>
            </a: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«РЕГИОНАЛЬНЫЙ ЦЕНТР ПСИХОЛОГИЧЕСКОЙ ПОДДЕРЖКИ 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193" y="825961"/>
            <a:ext cx="6674267" cy="86177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ПАМЯТКА </a:t>
            </a:r>
          </a:p>
          <a:p>
            <a:pPr algn="ctr"/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«</a:t>
            </a:r>
            <a:r>
              <a:rPr lang="ru-RU" sz="1600" b="1" i="1" dirty="0">
                <a:latin typeface="Segoe Script" pitchFamily="66" charset="0"/>
              </a:rPr>
              <a:t>Профилактика и предотвращение </a:t>
            </a:r>
            <a:r>
              <a:rPr lang="ru-RU" sz="1600" b="1" i="1" dirty="0" smtClean="0">
                <a:latin typeface="Segoe Script" pitchFamily="66" charset="0"/>
              </a:rPr>
              <a:t>кибербуллинга</a:t>
            </a:r>
            <a:r>
              <a:rPr lang="ru-RU" sz="1600" i="1" dirty="0" smtClean="0">
                <a:latin typeface="Segoe Script" pitchFamily="66" charset="0"/>
              </a:rPr>
              <a:t>»</a:t>
            </a:r>
            <a:endParaRPr lang="ru-RU" sz="1600" i="1" dirty="0">
              <a:latin typeface="Segoe Script" pitchFamily="66" charset="0"/>
            </a:endParaRPr>
          </a:p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(</a:t>
            </a: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для родителей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)</a:t>
            </a: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6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8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50" y="8481392"/>
            <a:ext cx="2093604" cy="1493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13293" y="5169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4" name="AutoShape 15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" name="AutoShape 17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6" name="AutoShape 19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AutoShape 21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8" name="AutoShape 27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593975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" name="AutoShape 29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746375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" name="AutoShape 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2898775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AutoShape 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051175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2" name="AutoShape 1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203575" y="2903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3" name="AutoShape 1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355975" y="3055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AutoShape 1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508375" y="3208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5" name="AutoShape 1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660775" y="3360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6" name="AutoShape 1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813175" y="3513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7" name="AutoShape 2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965575" y="3665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8" name="AutoShape 2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117975" y="381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9" name="AutoShape 2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270375" y="397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0" name="AutoShape 2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422775" y="412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" name="AutoShape 2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575175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2" name="AutoShape 3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727575" y="442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" name="AutoShape 3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879975" y="457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4" name="AutoShape 3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5032375" y="473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Picture 2" descr="https://mir-s3-cdn-cf.behance.net/projects/max_808/c29e8684734125.Y3JvcCwxNjg2LDEzMTgsMCw1ND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218" y="2630374"/>
            <a:ext cx="1867513" cy="14607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6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184775" y="488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" name="AutoShape 8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337175" y="503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1" name="AutoShape 10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489575" y="518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2" name="AutoShape 12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641975" y="534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4" name="AutoShape 14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794375" y="549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0" name="Picture 16" descr="https://www.risevision.com/hs-fs/hubfs/computer-cyberbullying.png?width=1920&amp;name=computer-cyberbullyi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067" y="1597471"/>
            <a:ext cx="2307532" cy="13929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image.mel.fm/i/o/oTBlcYQiPk/128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3" y="5059209"/>
            <a:ext cx="2286000" cy="1553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bullybusters.i2we.co.za/wp-content/uploads/2021/03/3998585-scaled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63" y="5935959"/>
            <a:ext cx="2321042" cy="1547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307975" y="1721421"/>
            <a:ext cx="3908030" cy="72491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Что же делать взрослым, как уберечь своего ребенка от злой реальности, ведь телефон или компьютер все прочнее входит в жизнь.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12" y="3034165"/>
            <a:ext cx="3200399" cy="76200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первую очередь надо быть очень внимательными к своему чаду, его увлечениям, особенно виртуальным.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06647" y="2598738"/>
            <a:ext cx="1371600" cy="243840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 к Интернету надо регулировать, четко разъяснять, какое поведение может быть плохим и опасным.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80615" y="4124604"/>
            <a:ext cx="4684985" cy="72624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Необходимо объяснять подрастающему поколению «правила игры», что можно делать,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что категорически запрещено в виртуальном мире.</a:t>
            </a:r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2336236" y="5037137"/>
            <a:ext cx="4332883" cy="898822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Следите за его интересами не только в виртуальном пространстве, но и в реальной жизни, это поможет узнать, чем он живет, что его интересует, какие эмоции вызывает тот или иной факт.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52863" y="7583446"/>
            <a:ext cx="6511024" cy="75393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Помогите ребенку найти выход из ситуации - практически на всех форумах и сайтах есть возможность заблокировать обидчика, написать жалобу модератору или администрации сайта, потребовать удаления странички, оскорблений.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0193" y="6110095"/>
            <a:ext cx="44243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Объясните детям, что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личная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информация,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которую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они выкладывают в интернете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(домашний адрес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, номер мобильного или домашнего телефона, адрес  электронной почты, личные фотографии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может быть использована агрессорами против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них.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01113" y="8452608"/>
            <a:ext cx="4824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Убедитесь, что оскорбления (буллинг) из сети не перешли в реальную жизнь. Если угрозы являются достаточно серьезными, касаются жизни или здоровья ребенка, то вы имеете право на защиту со стороны правоохранительных органов, а действия обидчиков могут попадать под действие уголовного кодекса.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10112</TotalTime>
  <Words>255</Words>
  <Application>Microsoft Office PowerPoint</Application>
  <PresentationFormat>Лист A4 (210x297 мм)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Script</vt:lpstr>
      <vt:lpstr>Segoe UI Black</vt:lpstr>
      <vt:lpstr>Segoe UI Semibold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871</cp:revision>
  <dcterms:created xsi:type="dcterms:W3CDTF">2019-10-21T11:18:40Z</dcterms:created>
  <dcterms:modified xsi:type="dcterms:W3CDTF">2023-03-13T09:38:24Z</dcterms:modified>
</cp:coreProperties>
</file>