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3024" y="11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B94785-A4DE-4D54-831B-73E922EC7219}" type="datetimeFigureOut">
              <a:rPr lang="ru-RU" smtClean="0"/>
              <a:t>07.08.2023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05AE22-6C29-4161-BE51-A16E922AF7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49431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05AE22-6C29-4161-BE51-A16E922AF72B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78031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7188-8CBD-424A-961B-59CCE1D75707}" type="datetimeFigureOut">
              <a:rPr lang="ru-RU" smtClean="0"/>
              <a:t>07.08.2023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3A759-C2CF-4B09-9A68-41078CF8CE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5688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7188-8CBD-424A-961B-59CCE1D75707}" type="datetimeFigureOut">
              <a:rPr lang="ru-RU" smtClean="0"/>
              <a:t>07.08.2023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3A759-C2CF-4B09-9A68-41078CF8CE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815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7188-8CBD-424A-961B-59CCE1D75707}" type="datetimeFigureOut">
              <a:rPr lang="ru-RU" smtClean="0"/>
              <a:t>07.08.2023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3A759-C2CF-4B09-9A68-41078CF8CE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7540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7188-8CBD-424A-961B-59CCE1D75707}" type="datetimeFigureOut">
              <a:rPr lang="ru-RU" smtClean="0"/>
              <a:t>07.08.2023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3A759-C2CF-4B09-9A68-41078CF8CE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4241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7188-8CBD-424A-961B-59CCE1D75707}" type="datetimeFigureOut">
              <a:rPr lang="ru-RU" smtClean="0"/>
              <a:t>07.08.2023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3A759-C2CF-4B09-9A68-41078CF8CE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0062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7188-8CBD-424A-961B-59CCE1D75707}" type="datetimeFigureOut">
              <a:rPr lang="ru-RU" smtClean="0"/>
              <a:t>07.08.2023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3A759-C2CF-4B09-9A68-41078CF8CE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0466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7188-8CBD-424A-961B-59CCE1D75707}" type="datetimeFigureOut">
              <a:rPr lang="ru-RU" smtClean="0"/>
              <a:t>07.08.2023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3A759-C2CF-4B09-9A68-41078CF8CE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4005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7188-8CBD-424A-961B-59CCE1D75707}" type="datetimeFigureOut">
              <a:rPr lang="ru-RU" smtClean="0"/>
              <a:t>07.08.2023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3A759-C2CF-4B09-9A68-41078CF8CE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9373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7188-8CBD-424A-961B-59CCE1D75707}" type="datetimeFigureOut">
              <a:rPr lang="ru-RU" smtClean="0"/>
              <a:t>07.08.2023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3A759-C2CF-4B09-9A68-41078CF8CE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5089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7188-8CBD-424A-961B-59CCE1D75707}" type="datetimeFigureOut">
              <a:rPr lang="ru-RU" smtClean="0"/>
              <a:t>07.08.2023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3A759-C2CF-4B09-9A68-41078CF8CE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4767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7188-8CBD-424A-961B-59CCE1D75707}" type="datetimeFigureOut">
              <a:rPr lang="ru-RU" smtClean="0"/>
              <a:t>07.08.2023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3A759-C2CF-4B09-9A68-41078CF8CE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288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20000"/>
                <a:lumOff val="80000"/>
              </a:schemeClr>
            </a:gs>
            <a:gs pos="29000">
              <a:schemeClr val="accent1">
                <a:lumMod val="40000"/>
                <a:lumOff val="60000"/>
              </a:schemeClr>
            </a:gs>
            <a:gs pos="72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20000"/>
                <a:lumOff val="8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847188-8CBD-424A-961B-59CCE1D75707}" type="datetimeFigureOut">
              <a:rPr lang="ru-RU" smtClean="0"/>
              <a:t>07.08.2023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03A759-C2CF-4B09-9A68-41078CF8CE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1635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.jpeg"/><Relationship Id="rId7" Type="http://schemas.microsoft.com/office/2007/relationships/hdphoto" Target="../media/hdphoto2.wd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microsoft.com/office/2007/relationships/hdphoto" Target="../media/hdphoto1.wdp"/><Relationship Id="rId4" Type="http://schemas.openxmlformats.org/officeDocument/2006/relationships/image" Target="../media/image2.png"/><Relationship Id="rId9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microsoft.com/office/2007/relationships/hdphoto" Target="../media/hdphoto2.wdp"/><Relationship Id="rId5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92696" y="213508"/>
            <a:ext cx="5829300" cy="288032"/>
          </a:xfrm>
        </p:spPr>
        <p:txBody>
          <a:bodyPr>
            <a:noAutofit/>
          </a:bodyPr>
          <a:lstStyle/>
          <a:p>
            <a:pPr lvl="0" fontAlgn="base">
              <a:spcAft>
                <a:spcPct val="0"/>
              </a:spcAft>
            </a:pPr>
            <a:r>
              <a:rPr lang="kk-KZ" altLang="ru-RU" sz="1100" b="1" dirty="0" smtClean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КГУ «РЕГИОНАЛЬНЫЙ ЦЕНТР ПСИХОЛОГИЧЕСКОЙ ПОДДЕРЖКИ </a:t>
            </a:r>
            <a:r>
              <a:rPr lang="ru-RU" alt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altLang="ru-RU" sz="1100" b="1" dirty="0" smtClean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И ДОПОЛНИТЕЛЬНОГО ОБРАЗОВАНИЯ» УПРАВЛЕНИЯ ОБРАЗОВАНИЯ АКИМАТА КОСТАНАЙСКОЙ ОБЛАСТИ</a:t>
            </a:r>
            <a:endParaRPr lang="ru-RU" sz="11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3418" y="683568"/>
            <a:ext cx="6861418" cy="864096"/>
          </a:xfrm>
          <a:noFill/>
        </p:spPr>
        <p:txBody>
          <a:bodyPr>
            <a:normAutofit fontScale="55000" lnSpcReduction="20000"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ПАМЯТКА</a:t>
            </a:r>
          </a:p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«Как 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справиться с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апатией»</a:t>
            </a:r>
          </a:p>
          <a:p>
            <a:r>
              <a:rPr lang="ru-RU" sz="29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(для </a:t>
            </a:r>
            <a:r>
              <a:rPr lang="ru-RU" sz="29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всех участников образовательного процесса)</a:t>
            </a:r>
            <a:endParaRPr lang="en-US" sz="29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25765" y="1549298"/>
            <a:ext cx="6398448" cy="1169551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400" b="1" i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Начни с небольших </a:t>
            </a:r>
            <a:r>
              <a:rPr lang="ru-RU" sz="1400" b="1" i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дел</a:t>
            </a:r>
          </a:p>
          <a:p>
            <a:endParaRPr lang="ru-RU" sz="1400" b="1" i="1" u="sng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Вряд ли сможешь пробежать </a:t>
            </a:r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марафон, поэтому </a:t>
            </a:r>
            <a:r>
              <a:rPr lang="ru-RU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нужно бороться с апатией с небольших дел. К примеру, пока идешь из кухни в комнату, вернуть пару вещей </a:t>
            </a:r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их место.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69258" y="2706395"/>
            <a:ext cx="6365254" cy="1169551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400" b="1" i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Смена </a:t>
            </a:r>
            <a:r>
              <a:rPr lang="ru-RU" sz="1400" b="1" i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обстановки</a:t>
            </a:r>
          </a:p>
          <a:p>
            <a:endParaRPr lang="ru-RU" sz="1400" b="1" i="1" u="sng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Очень легко погрязнуть в негативных чувствах, если постоянно находишься в одной и той же обстановке. Поэтому стоит начать ее менять. Запланируй поход в кафе, парк</a:t>
            </a:r>
            <a:r>
              <a:rPr lang="kk-KZ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и т д</a:t>
            </a:r>
            <a:r>
              <a:rPr lang="ru-RU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90937" y="7257726"/>
            <a:ext cx="3887316" cy="181588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400" b="1" i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Создавай </a:t>
            </a:r>
            <a:r>
              <a:rPr lang="ru-RU" sz="1400" b="1" i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настроение</a:t>
            </a:r>
          </a:p>
          <a:p>
            <a:endParaRPr lang="ru-RU" sz="1400" b="1" i="1" u="sng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Апатия — это состояние, когда тебе все равно. У тебя не возникает эмоционального отклика на то, что происходит вокруг. И чтобы с этим справиться, важно начать создавать себе настроение, </a:t>
            </a:r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даже если поначалу кажется, что это не поможет.</a:t>
            </a:r>
            <a:endParaRPr 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56637" y="6000795"/>
            <a:ext cx="6336704" cy="1169551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400" b="1" i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Ограничь общение с теми, кто приносит </a:t>
            </a:r>
            <a:r>
              <a:rPr lang="ru-RU" sz="1400" b="1" i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негатив</a:t>
            </a:r>
          </a:p>
          <a:p>
            <a:endParaRPr lang="ru-RU" sz="1400" b="1" i="1" u="sng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 апатии стоит стараться привнести в свою жизнь положительные эмоции. Негатив, который получаешь от общения с некоторыми людьми, может только ухудшить твое состояние. </a:t>
            </a: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17747"/>
            <a:ext cx="6858000" cy="21163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8594" b="91797" l="10222" r="90222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344" y="7237058"/>
            <a:ext cx="404664" cy="345313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8594" b="91797" l="10222" r="90222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605" y="5938320"/>
            <a:ext cx="404664" cy="345313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8594" b="91797" l="10222" r="90222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83" y="2639512"/>
            <a:ext cx="404664" cy="345313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8594" b="91797" l="10222" r="90222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605" y="1467026"/>
            <a:ext cx="404664" cy="345313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29" y="0"/>
            <a:ext cx="993323" cy="1009817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5103" y="7319020"/>
            <a:ext cx="2356787" cy="134802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1097597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8720" y="115516"/>
            <a:ext cx="5596136" cy="389392"/>
          </a:xfrm>
        </p:spPr>
        <p:txBody>
          <a:bodyPr>
            <a:noAutofit/>
          </a:bodyPr>
          <a:lstStyle/>
          <a:p>
            <a: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ҚОСТАНАЙ ОБЛЫСЫ ӘКІМДІГІ БІЛІМ БАСҚАРМАСЫНЫҢ «ПСИХОЛОГИЯЛЫҚ ҚОЛДАУ ЖӘНЕ ҚОСЫМША БІЛІМ БЕРУ ӨҢІРЛІК ОРТАЛЫҒЫ» КММ </a:t>
            </a:r>
            <a:endParaRPr lang="ru-RU" sz="11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611561"/>
            <a:ext cx="6858000" cy="936104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ЖАДЫНАМА </a:t>
            </a:r>
          </a:p>
          <a:p>
            <a:pPr marL="0" indent="0" algn="ctr">
              <a:buNone/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Апатиямен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қалай күресуге болады" </a:t>
            </a:r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29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9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29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29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процесінің</a:t>
            </a:r>
            <a:r>
              <a:rPr lang="ru-RU" sz="29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барлық</a:t>
            </a:r>
            <a:r>
              <a:rPr lang="ru-RU" sz="29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қатысушылары</a:t>
            </a:r>
            <a:r>
              <a:rPr lang="ru-RU" sz="29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үшін)</a:t>
            </a:r>
            <a:endParaRPr lang="ru-RU" sz="29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13581" y="1581325"/>
            <a:ext cx="6450994" cy="1169551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1400" b="1" i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Кішкене </a:t>
            </a:r>
            <a:r>
              <a:rPr lang="ru-RU" sz="1400" b="1" i="1" u="sng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істерден</a:t>
            </a:r>
            <a:r>
              <a:rPr lang="ru-RU" sz="1400" b="1" i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u="sng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бастаңыз</a:t>
            </a:r>
            <a:r>
              <a:rPr lang="ru-RU" sz="1400" b="1" i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400" b="1" i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400" b="1" i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Сіз </a:t>
            </a:r>
            <a:r>
              <a:rPr lang="ru-RU" sz="1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марафонға</a:t>
            </a:r>
            <a:r>
              <a:rPr lang="ru-RU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қатыса</a:t>
            </a:r>
            <a:r>
              <a:rPr lang="ru-RU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алмайсыз, сондықтан сіз кішігірім </a:t>
            </a:r>
            <a:r>
              <a:rPr lang="ru-RU" sz="1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істерден</a:t>
            </a:r>
            <a:r>
              <a:rPr lang="ru-RU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апатиямен</a:t>
            </a:r>
            <a:r>
              <a:rPr lang="ru-RU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күресуіңіз</a:t>
            </a:r>
            <a:r>
              <a:rPr lang="ru-RU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керек. Мысалы, сіз ас үйден бөлмеге бара жатқанда, олардың орнына бірнеше затты </a:t>
            </a:r>
            <a:r>
              <a:rPr lang="ru-RU" sz="1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қайтарыңыз</a:t>
            </a:r>
            <a:r>
              <a:rPr lang="ru-RU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67564" y="2791119"/>
            <a:ext cx="6450994" cy="1169551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1400" b="1" i="1" u="sng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Ортаны</a:t>
            </a:r>
            <a:r>
              <a:rPr lang="ru-RU" sz="1400" b="1" i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u="sng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өзгеруі</a:t>
            </a:r>
            <a:r>
              <a:rPr lang="ru-RU" sz="1400" b="1" i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400" b="1" i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400" b="1" i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Егер </a:t>
            </a:r>
            <a:r>
              <a:rPr lang="ru-RU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сіз үнемі бір ортада болсаңыз, жағымсыз сезімдерге батып кету өте оңай. Сондықтан оны өзгерте бастаған жөн. </a:t>
            </a:r>
            <a:r>
              <a:rPr lang="ru-RU" sz="1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Кафеге</a:t>
            </a:r>
            <a:r>
              <a:rPr lang="ru-RU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саябаққа</a:t>
            </a:r>
            <a:r>
              <a:rPr lang="ru-RU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және т. б. </a:t>
            </a:r>
            <a:r>
              <a:rPr lang="ru-RU" sz="1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саяхатты</a:t>
            </a:r>
            <a:r>
              <a:rPr lang="ru-RU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жоспарлаңыз.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76371" y="6093702"/>
            <a:ext cx="6473803" cy="1169551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1400" b="1" i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Негатив </a:t>
            </a:r>
            <a:r>
              <a:rPr lang="ru-RU" sz="1400" b="1" i="1" u="sng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әкелетіндермен</a:t>
            </a:r>
            <a:r>
              <a:rPr lang="ru-RU" sz="1400" b="1" i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қарым-қатынасты </a:t>
            </a:r>
            <a:r>
              <a:rPr lang="ru-RU" sz="1400" b="1" i="1" u="sng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шектеңіз</a:t>
            </a:r>
            <a:r>
              <a:rPr lang="ru-RU" sz="1400" b="1" i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400" b="1" i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400" b="1" i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Апатиямен</a:t>
            </a:r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өміріңізге</a:t>
            </a:r>
            <a:r>
              <a:rPr lang="ru-RU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жағымды эмоциялар </a:t>
            </a:r>
            <a:r>
              <a:rPr lang="ru-RU" sz="1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әкелуге</a:t>
            </a:r>
            <a:r>
              <a:rPr lang="ru-RU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тырысқан жөн. Кейбір адамдармен қарым-қатынастан </a:t>
            </a:r>
            <a:r>
              <a:rPr lang="ru-RU" sz="1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болатын</a:t>
            </a:r>
            <a:r>
              <a:rPr lang="ru-RU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негатив </a:t>
            </a:r>
            <a:r>
              <a:rPr lang="ru-RU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сіздің жағдайыңызды нашарлатуы мүмкін.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90374" y="7343950"/>
            <a:ext cx="4146738" cy="1600438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400" b="1" i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Көңіл-күй </a:t>
            </a:r>
            <a:r>
              <a:rPr lang="ru-RU" sz="1400" b="1" i="1" u="sng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жасаңыз</a:t>
            </a:r>
            <a:r>
              <a:rPr lang="ru-RU" sz="1400" b="1" i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400" b="1" i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400" b="1" i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Апатия </a:t>
            </a:r>
            <a:r>
              <a:rPr lang="ru-RU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бұл сізге мән бермейтін жағдай. Сізде айналада болып жатқан нәрсеге эмоционалды жауап жоқ. Мұнымен күресу үшін, бастапқыда бұл </a:t>
            </a:r>
            <a:r>
              <a:rPr lang="ru-RU" sz="1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көмектеспейтін</a:t>
            </a:r>
            <a:r>
              <a:rPr lang="ru-RU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сияқты болса да, өзіңізге көңіл-күй </a:t>
            </a:r>
            <a:r>
              <a:rPr lang="ru-RU" sz="1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қалыптастыруды</a:t>
            </a:r>
            <a:r>
              <a:rPr lang="ru-RU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бастау маңызды.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2" y="3941931"/>
            <a:ext cx="6858000" cy="21163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29" y="0"/>
            <a:ext cx="993323" cy="1009817"/>
          </a:xfrm>
          <a:prstGeom prst="rect">
            <a:avLst/>
          </a:prstGeom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5104" y="7308304"/>
            <a:ext cx="2808312" cy="1835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8594" b="91797" l="10222" r="90222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450" y="1507787"/>
            <a:ext cx="404664" cy="345313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8594" b="91797" l="10222" r="90222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04" y="2743554"/>
            <a:ext cx="404664" cy="345313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8594" b="91797" l="10222" r="90222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39" y="6048651"/>
            <a:ext cx="404664" cy="345313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8594" b="91797" l="10222" r="90222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42" y="7273974"/>
            <a:ext cx="404664" cy="345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863838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327</Words>
  <Application>Microsoft Office PowerPoint</Application>
  <PresentationFormat>Экран (4:3)</PresentationFormat>
  <Paragraphs>33</Paragraphs>
  <Slides>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Тема Office</vt:lpstr>
      <vt:lpstr>КГУ «РЕГИОНАЛЬНЫЙ ЦЕНТР ПСИХОЛОГИЧЕСКОЙ ПОДДЕРЖКИ  И ДОПОЛНИТЕЛЬНОГО ОБРАЗОВАНИЯ» УПРАВЛЕНИЯ ОБРАЗОВАНИЯ АКИМАТА КОСТАНАЙСКОЙ ОБЛАСТИ</vt:lpstr>
      <vt:lpstr>ҚОСТАНАЙ ОБЛЫСЫ ӘКІМДІГІ БІЛІМ БАСҚАРМАСЫНЫҢ «ПСИХОЛОГИЯЛЫҚ ҚОЛДАУ ЖӘНЕ ҚОСЫМША БІЛІМ БЕРУ ӨҢІРЛІК ОРТАЛЫҒЫ» КММ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TelefonDoveriya</dc:creator>
  <cp:lastModifiedBy>user</cp:lastModifiedBy>
  <cp:revision>7</cp:revision>
  <dcterms:created xsi:type="dcterms:W3CDTF">2023-08-05T10:27:15Z</dcterms:created>
  <dcterms:modified xsi:type="dcterms:W3CDTF">2023-08-07T03:48:45Z</dcterms:modified>
</cp:coreProperties>
</file>