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2268" y="1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77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00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4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60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93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95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0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96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62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52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86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E8301-5CF5-4159-8480-CB8DB3BE1F57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09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36" b="9454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40" y="4355317"/>
            <a:ext cx="3140968" cy="209397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4390" y="177345"/>
            <a:ext cx="5829300" cy="3632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КГУ «РЕГИОНАЛЬНЫЙ ЦЕНТР ПСИХОЛОГИЧЕСКОЙ ПОДДЕРЖКИ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0867" y="696188"/>
            <a:ext cx="6552728" cy="126098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 </a:t>
            </a: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«Что делать, если ваш ребёнок столкнулся с </a:t>
            </a:r>
            <a:r>
              <a:rPr lang="ru-RU" sz="1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буллингом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?» </a:t>
            </a:r>
          </a:p>
          <a:p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для родителей и педагогов)</a:t>
            </a: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7696" y="1743856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Не закрывать глаза на проблему. Травля — это сложное социальное взаимодействие. Не стоит надеяться, что дети «сами разберутся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0075" y="2712764"/>
            <a:ext cx="33035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Поговорить с ребёнком о том, что происходит. Показать, что вы его поддерживаете и готовы за него заступиться: «Я тебе верю», «Я с тобой», «Я помогу тебе, мы вместе со всем разберемся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966" y="4745630"/>
            <a:ext cx="3924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Подключить к решению проблемы классного руководителя, директора школы, школьного психолога, других родителей (как родителей пострадавших, так и родителей агрессора).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5193" y="6315290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Инициировать обсуждение проблемы, но без обвинений («Куда смотрят родители», «Куда смотрит школа»), а в спокойном и продуктивном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ключе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95" y="2568344"/>
            <a:ext cx="2863957" cy="174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43" y="6649721"/>
            <a:ext cx="2636912" cy="1483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00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48" y="6219199"/>
            <a:ext cx="787352" cy="43741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220" y="2653821"/>
            <a:ext cx="1024475" cy="56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2" y="4742544"/>
            <a:ext cx="851992" cy="47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97" y="1832558"/>
            <a:ext cx="881727" cy="48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2" y="90414"/>
            <a:ext cx="994507" cy="87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044" y="7657424"/>
            <a:ext cx="2905605" cy="13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53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36" b="9454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40" y="4355317"/>
            <a:ext cx="3140968" cy="209397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4390" y="177345"/>
            <a:ext cx="5829300" cy="363280"/>
          </a:xfrm>
        </p:spPr>
        <p:txBody>
          <a:bodyPr>
            <a:normAutofit fontScale="90000"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0867" y="696188"/>
            <a:ext cx="6552728" cy="126098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ЖАДЫНАМА </a:t>
            </a:r>
          </a:p>
          <a:p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балаңыз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буллингке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?» </a:t>
            </a:r>
          </a:p>
          <a:p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(ата-аналар мен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үшін)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7696" y="1743856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Мәселеге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жұмуға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Қорлау-бұл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әрекеттесу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өздері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шешеді"деп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үміттенбеңіз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10075" y="2543195"/>
            <a:ext cx="33035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Баламен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жатқаны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сөйлесу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қолдайтыныңызды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үшін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шапағат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екеніңізді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көрсетіңіз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:" Мен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саған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сенемін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", "Мен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сенімен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біргемін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",«Мен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саған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көмектесемін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бәрін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анықтаймыз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330" y="4589282"/>
            <a:ext cx="36151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Мәселені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шешуге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жетекшісін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директорын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психологын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ата-аналарды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зардап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шеккендердің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ата-аналары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агрессордың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ата-аналары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да)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қосыңыз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5193" y="6315290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Мәселені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талқылауды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бастаңыз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айыптаусыз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("ата-аналар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қарайды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","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қарайды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"),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сабырлы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нәтижелі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5330" y="7856880"/>
            <a:ext cx="3259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Баланы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сыныпқа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ауыстыруды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қарастырыңыз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95" y="2568344"/>
            <a:ext cx="2863957" cy="174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62" y="6155466"/>
            <a:ext cx="2636912" cy="1483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00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48" y="6219199"/>
            <a:ext cx="787352" cy="43741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569" y="2543195"/>
            <a:ext cx="1024475" cy="56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2" y="7725126"/>
            <a:ext cx="905937" cy="50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1" y="4506014"/>
            <a:ext cx="851992" cy="47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97" y="1832558"/>
            <a:ext cx="881727" cy="48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2" y="90414"/>
            <a:ext cx="994507" cy="87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84" y="7573208"/>
            <a:ext cx="3212754" cy="139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960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177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КГУ «РЕГИОНАЛЬНЫЙ ЦЕНТР ПСИХОЛОГИЧЕСКОЙ ПОДДЕРЖКИ  И ДОПОЛНИТЕЛЬНОГО ОБРАЗОВАНИЯ» УПРАВЛЕНИЯ ОБРАЗОВАНИЯ АКИМАТА КОСТАНАЙСКОЙ ОБЛАСТИ</vt:lpstr>
      <vt:lpstr>ҚОСТАНАЙ ОБЛЫСЫ ӘКІМДІГІ БІЛІМ БАСҚАРМАСЫНЫҢ «ПСИХОЛОГИЯЛЫҚ ҚОЛДАУ ЖӘНЕ ҚОСЫМША БІЛІМ БЕРУ ӨҢІРЛІК ОРТАЛЫҒЫ» КММ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TelefonDoveriya</dc:creator>
  <cp:lastModifiedBy>RePack by Diakov</cp:lastModifiedBy>
  <cp:revision>8</cp:revision>
  <dcterms:created xsi:type="dcterms:W3CDTF">2023-03-12T11:08:06Z</dcterms:created>
  <dcterms:modified xsi:type="dcterms:W3CDTF">2023-09-04T04:12:27Z</dcterms:modified>
</cp:coreProperties>
</file>